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6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7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8" r:id="rId1"/>
    <p:sldMasterId id="2147484336" r:id="rId2"/>
    <p:sldMasterId id="2147484423" r:id="rId3"/>
    <p:sldMasterId id="2147484197" r:id="rId4"/>
    <p:sldMasterId id="2147484211" r:id="rId5"/>
    <p:sldMasterId id="2147484227" r:id="rId6"/>
    <p:sldMasterId id="2147484408" r:id="rId7"/>
    <p:sldMasterId id="2147484542" r:id="rId8"/>
  </p:sldMasterIdLst>
  <p:notesMasterIdLst>
    <p:notesMasterId r:id="rId17"/>
  </p:notesMasterIdLst>
  <p:handoutMasterIdLst>
    <p:handoutMasterId r:id="rId18"/>
  </p:handoutMasterIdLst>
  <p:sldIdLst>
    <p:sldId id="256" r:id="rId9"/>
    <p:sldId id="257" r:id="rId10"/>
    <p:sldId id="260" r:id="rId11"/>
    <p:sldId id="258" r:id="rId12"/>
    <p:sldId id="259" r:id="rId13"/>
    <p:sldId id="261" r:id="rId14"/>
    <p:sldId id="262" r:id="rId15"/>
    <p:sldId id="263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9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3691"/>
    <a:srgbClr val="00BCB4"/>
    <a:srgbClr val="F0767F"/>
    <a:srgbClr val="F2A900"/>
    <a:srgbClr val="E4727C"/>
    <a:srgbClr val="0033AB"/>
    <a:srgbClr val="F65275"/>
    <a:srgbClr val="AB57FF"/>
    <a:srgbClr val="75B80C"/>
    <a:srgbClr val="FF7A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solidFill>
                <a:schemeClr val="dk1"/>
              </a:solidFill>
            </a:ln>
          </a:insideH>
          <a:insideV>
            <a:ln>
              <a:solidFill>
                <a:schemeClr val="dk1"/>
              </a:solidFill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50" autoAdjust="0"/>
    <p:restoredTop sz="86435" autoAdjust="0"/>
  </p:normalViewPr>
  <p:slideViewPr>
    <p:cSldViewPr snapToGrid="0" snapToObjects="1">
      <p:cViewPr varScale="1">
        <p:scale>
          <a:sx n="179" d="100"/>
          <a:sy n="179" d="100"/>
        </p:scale>
        <p:origin x="592" y="176"/>
      </p:cViewPr>
      <p:guideLst>
        <p:guide orient="horz" pos="1620"/>
        <p:guide pos="2880"/>
        <p:guide pos="5494"/>
      </p:guideLst>
    </p:cSldViewPr>
  </p:slideViewPr>
  <p:outlineViewPr>
    <p:cViewPr>
      <p:scale>
        <a:sx n="33" d="100"/>
        <a:sy n="33" d="100"/>
      </p:scale>
      <p:origin x="0" y="-227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44" d="100"/>
          <a:sy n="144" d="100"/>
        </p:scale>
        <p:origin x="282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 Regula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840316-3FB0-AC49-9724-FBCD29E0115A}" type="datetime1">
              <a:rPr lang="en-US" smtClean="0">
                <a:latin typeface="Arial Regular"/>
              </a:rPr>
              <a:t>8/27/19</a:t>
            </a:fld>
            <a:endParaRPr lang="en-US" dirty="0">
              <a:latin typeface="Arial Regula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 Regula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8B889C-5E22-FE40-9F91-1D0E80D3B361}" type="slidenum">
              <a:rPr lang="en-US" smtClean="0">
                <a:latin typeface="Arial Regular"/>
              </a:rPr>
              <a:t>‹#›</a:t>
            </a:fld>
            <a:endParaRPr lang="en-US" dirty="0">
              <a:latin typeface="Arial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4799558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svg>
</file>

<file path=ppt/media/image33.png>
</file>

<file path=ppt/media/image34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4C892A5C-EED2-8E42-8700-2077C2BD4744}" type="datetime1">
              <a:rPr lang="en-US" smtClean="0"/>
              <a:pPr/>
              <a:t>8/27/19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C5520F8E-B86B-724D-83FF-760051E34CC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92374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4572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3.jpeg"/><Relationship Id="rId1" Type="http://schemas.openxmlformats.org/officeDocument/2006/relationships/slideMaster" Target="../slideMasters/slideMaster8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4.jpeg"/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| UT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rry photo of a building&#10;&#10;Description automatically generated">
            <a:extLst>
              <a:ext uri="{FF2B5EF4-FFF2-40B4-BE49-F238E27FC236}">
                <a16:creationId xmlns:a16="http://schemas.microsoft.com/office/drawing/2014/main" id="{E10DB82B-4D6C-0543-82DC-3D3B3EA39A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3EA41F1-2256-9246-BB38-A4BA24FE640C}"/>
              </a:ext>
            </a:extLst>
          </p:cNvPr>
          <p:cNvSpPr/>
          <p:nvPr userDrawn="1"/>
        </p:nvSpPr>
        <p:spPr>
          <a:xfrm>
            <a:off x="-7" y="640551"/>
            <a:ext cx="4572005" cy="2940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BB426320-0B4D-2E45-9140-FC53F139DA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1073447"/>
            <a:ext cx="3665913" cy="12132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 here. </a:t>
            </a:r>
            <a:br>
              <a:rPr lang="en-US" dirty="0"/>
            </a:br>
            <a:r>
              <a:rPr lang="en-US" dirty="0"/>
              <a:t>White. 32 pt.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0D0305D-A713-074A-8713-99FCBD3E04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2137" y="2544979"/>
            <a:ext cx="3665912" cy="417512"/>
          </a:xfrm>
        </p:spPr>
        <p:txBody>
          <a:bodyPr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DD21A7A-2CFD-4345-B3D8-C041F167DACB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3091492"/>
            <a:ext cx="1460500" cy="254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84905C-458A-EC4C-95EB-17E943260F0A}"/>
              </a:ext>
            </a:extLst>
          </p:cNvPr>
          <p:cNvSpPr/>
          <p:nvPr userDrawn="1"/>
        </p:nvSpPr>
        <p:spPr>
          <a:xfrm rot="16200000">
            <a:off x="2229201" y="-1588656"/>
            <a:ext cx="113594" cy="4572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60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 Cover/Divider | Photo |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7BC916-856C-364C-AA73-40AE1D412531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0" y="0"/>
            <a:ext cx="9144000" cy="3235769"/>
          </a:xfrm>
        </p:spPr>
        <p:txBody>
          <a:bodyPr anchor="ctr"/>
          <a:lstStyle>
            <a:lvl1pPr marL="7938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A8F9F8E-DF62-5B4F-9F3C-D07679CD7C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261663"/>
            <a:ext cx="3848792" cy="922735"/>
          </a:xfrm>
          <a:prstGeom prst="rect">
            <a:avLst/>
          </a:prstGeom>
        </p:spPr>
        <p:txBody>
          <a:bodyPr anchor="b"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pc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Transition. Black. 24 pt.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8D797A54-047B-154E-A938-ED2D5ADAE6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2136" y="4245588"/>
            <a:ext cx="3848791" cy="365760"/>
          </a:xfrm>
        </p:spPr>
        <p:txBody>
          <a:bodyPr anchor="t">
            <a:noAutofit/>
          </a:bodyPr>
          <a:lstStyle>
            <a:lvl1pPr marL="0" indent="0">
              <a:buNone/>
              <a:defRPr sz="1100" cap="none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Subhead here. Black. 11 pt.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BF6CE5-180A-DA43-A3FE-61B5166F6A8D}"/>
              </a:ext>
            </a:extLst>
          </p:cNvPr>
          <p:cNvSpPr/>
          <p:nvPr userDrawn="1"/>
        </p:nvSpPr>
        <p:spPr>
          <a:xfrm>
            <a:off x="8503920" y="4747423"/>
            <a:ext cx="182880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fld id="{84BE33A8-B07C-4AE5-8AD6-5B92B3138622}" type="slidenum">
              <a:rPr lang="en-US" altLang="en-US" sz="700" b="0" i="0" smtClean="0">
                <a:solidFill>
                  <a:schemeClr val="bg1"/>
                </a:solidFill>
                <a:latin typeface="Arial Regular"/>
                <a:cs typeface="DIN-Light"/>
              </a:rPr>
              <a:pPr algn="r"/>
              <a:t>‹#›</a:t>
            </a:fld>
            <a:endParaRPr lang="en-US" sz="70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A0A09C-F96F-C640-AFAA-43271BF4318E}"/>
              </a:ext>
            </a:extLst>
          </p:cNvPr>
          <p:cNvSpPr/>
          <p:nvPr userDrawn="1"/>
        </p:nvSpPr>
        <p:spPr>
          <a:xfrm rot="16200000">
            <a:off x="4516619" y="-1280860"/>
            <a:ext cx="110745" cy="9144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FA924D7-9988-5B44-8934-023D0F2A8D90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2" y="4683754"/>
            <a:ext cx="1241425" cy="2159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7585035-D784-D74E-891C-3953139B628A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9307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 Cover/Divider Photo |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A391139-1D78-1748-9A82-56568338C3D0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0" y="0"/>
            <a:ext cx="9144000" cy="3235769"/>
          </a:xfrm>
        </p:spPr>
        <p:txBody>
          <a:bodyPr anchor="ctr"/>
          <a:lstStyle>
            <a:lvl1pPr marL="7938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BCE324E-225F-984C-8FB5-B7AE1D3AF0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261663"/>
            <a:ext cx="3848792" cy="922735"/>
          </a:xfrm>
          <a:prstGeom prst="rect">
            <a:avLst/>
          </a:prstGeom>
        </p:spPr>
        <p:txBody>
          <a:bodyPr anchor="b"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pc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Transition. White. 24 pt.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DD3A4545-CF1F-E244-BE7F-1C4CC313458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2136" y="4245588"/>
            <a:ext cx="3848791" cy="365760"/>
          </a:xfrm>
        </p:spPr>
        <p:txBody>
          <a:bodyPr anchor="t">
            <a:noAutofit/>
          </a:bodyPr>
          <a:lstStyle>
            <a:lvl1pPr marL="0" indent="0">
              <a:buNone/>
              <a:defRPr sz="1100" cap="none" spc="0" baseline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Subhead here. White. 11 pt.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9CD3AA-FAF4-6040-831A-C154B97278C1}"/>
              </a:ext>
            </a:extLst>
          </p:cNvPr>
          <p:cNvSpPr/>
          <p:nvPr userDrawn="1"/>
        </p:nvSpPr>
        <p:spPr>
          <a:xfrm rot="16200000">
            <a:off x="4516619" y="-1280860"/>
            <a:ext cx="110745" cy="9144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C02AF39-3BE8-A940-A09F-85777119F212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97C4A02-2D0D-8A40-89B6-011E0AB56AD5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bg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49202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 Cover/Divider | Solid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A8F9F8E-DF62-5B4F-9F3C-D07679CD7C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261663"/>
            <a:ext cx="3848792" cy="922735"/>
          </a:xfrm>
          <a:prstGeom prst="rect">
            <a:avLst/>
          </a:prstGeom>
        </p:spPr>
        <p:txBody>
          <a:bodyPr anchor="b"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pc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Transition. White. 24 pt.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8D797A54-047B-154E-A938-ED2D5ADAE6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2136" y="4245588"/>
            <a:ext cx="3848791" cy="365760"/>
          </a:xfrm>
        </p:spPr>
        <p:txBody>
          <a:bodyPr anchor="t">
            <a:noAutofit/>
          </a:bodyPr>
          <a:lstStyle>
            <a:lvl1pPr marL="0" indent="0">
              <a:buNone/>
              <a:defRPr sz="1100" cap="none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Subhead here. White. 11 pt.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3AEDA6-62C7-2B47-9AAA-CC21CCC3C706}"/>
              </a:ext>
            </a:extLst>
          </p:cNvPr>
          <p:cNvSpPr/>
          <p:nvPr userDrawn="1"/>
        </p:nvSpPr>
        <p:spPr>
          <a:xfrm rot="16200000">
            <a:off x="4514333" y="-4514345"/>
            <a:ext cx="115314" cy="9144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7438CD-058F-0644-8A5C-8BAF211BB133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2" y="4683754"/>
            <a:ext cx="1241425" cy="2159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C3CABD0-AF29-1342-B452-4E12F0349BE5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13208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 Cover/Divider | Solid |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A8F9F8E-DF62-5B4F-9F3C-D07679CD7C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261663"/>
            <a:ext cx="3848792" cy="922735"/>
          </a:xfrm>
          <a:prstGeom prst="rect">
            <a:avLst/>
          </a:prstGeom>
        </p:spPr>
        <p:txBody>
          <a:bodyPr anchor="b"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pc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Transition. White. 24 pt.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8D797A54-047B-154E-A938-ED2D5ADAE6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2136" y="4245588"/>
            <a:ext cx="3848791" cy="365760"/>
          </a:xfrm>
        </p:spPr>
        <p:txBody>
          <a:bodyPr anchor="t">
            <a:noAutofit/>
          </a:bodyPr>
          <a:lstStyle>
            <a:lvl1pPr marL="0" indent="0">
              <a:buNone/>
              <a:defRPr sz="1100" cap="none" spc="0" baseline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Subhead here. White. 11 pt.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F7B6BB-741E-EC48-9DFA-F20E97D4032C}"/>
              </a:ext>
            </a:extLst>
          </p:cNvPr>
          <p:cNvSpPr/>
          <p:nvPr userDrawn="1"/>
        </p:nvSpPr>
        <p:spPr>
          <a:xfrm rot="16200000">
            <a:off x="4514333" y="-4514345"/>
            <a:ext cx="115314" cy="9144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41310D2-8531-1746-B432-F5D52C38CB8C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F6EAF1A-B2A0-3D44-86BE-F4AC0AE80A92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bg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37268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| Headline |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D42A82-65F5-9643-8C5E-E126C1F2FF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50120"/>
            <a:ext cx="8229600" cy="5688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here. Black. 24 pt.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EA249F-90EC-6448-A5A7-85002665C11A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2" y="4683754"/>
            <a:ext cx="1241425" cy="2159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66AD8D4-FF4C-6D43-A521-DA2652129A10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48810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ver Slide | UT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rry photo of a building&#10;&#10;Description automatically generated">
            <a:extLst>
              <a:ext uri="{FF2B5EF4-FFF2-40B4-BE49-F238E27FC236}">
                <a16:creationId xmlns:a16="http://schemas.microsoft.com/office/drawing/2014/main" id="{E10DB82B-4D6C-0543-82DC-3D3B3EA39A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3EA41F1-2256-9246-BB38-A4BA24FE640C}"/>
              </a:ext>
            </a:extLst>
          </p:cNvPr>
          <p:cNvSpPr/>
          <p:nvPr userDrawn="1"/>
        </p:nvSpPr>
        <p:spPr>
          <a:xfrm>
            <a:off x="-7" y="640551"/>
            <a:ext cx="4572005" cy="2940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BB426320-0B4D-2E45-9140-FC53F139DA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1073447"/>
            <a:ext cx="3665913" cy="12132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 here. </a:t>
            </a:r>
            <a:br>
              <a:rPr lang="en-US" dirty="0"/>
            </a:br>
            <a:r>
              <a:rPr lang="en-US" dirty="0"/>
              <a:t>White. 32 pt.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0D0305D-A713-074A-8713-99FCBD3E04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2137" y="2544979"/>
            <a:ext cx="3665912" cy="417512"/>
          </a:xfrm>
        </p:spPr>
        <p:txBody>
          <a:bodyPr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DD21A7A-2CFD-4345-B3D8-C041F167DACB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3091492"/>
            <a:ext cx="1460500" cy="254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84905C-458A-EC4C-95EB-17E943260F0A}"/>
              </a:ext>
            </a:extLst>
          </p:cNvPr>
          <p:cNvSpPr/>
          <p:nvPr userDrawn="1"/>
        </p:nvSpPr>
        <p:spPr>
          <a:xfrm rot="16200000">
            <a:off x="2229201" y="-1588656"/>
            <a:ext cx="113594" cy="4572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419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| Photo +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4E39F7-C9AC-F446-892F-B452FFC706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5" y="350120"/>
            <a:ext cx="3848855" cy="568875"/>
          </a:xfrm>
        </p:spPr>
        <p:txBody>
          <a:bodyPr/>
          <a:lstStyle>
            <a:lvl1pPr>
              <a:defRPr spc="0">
                <a:latin typeface="Helvetica" pitchFamily="2" charset="0"/>
              </a:defRPr>
            </a:lvl1pPr>
          </a:lstStyle>
          <a:p>
            <a:r>
              <a:rPr lang="en-US" dirty="0"/>
              <a:t>Title here. Black. 24 pt.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690DFE9-6B76-40B0-A984-F8BA413A0DB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72135" y="1333950"/>
            <a:ext cx="3848855" cy="3260674"/>
          </a:xfrm>
          <a:prstGeom prst="rect">
            <a:avLst/>
          </a:prstGeom>
        </p:spPr>
        <p:txBody>
          <a:bodyPr>
            <a:noAutofit/>
          </a:bodyPr>
          <a:lstStyle>
            <a:lvl1pPr marL="233363" indent="-225425">
              <a:buClr>
                <a:schemeClr val="tx1"/>
              </a:buClr>
              <a:buFont typeface="+mj-lt"/>
              <a:buAutoNum type="arabicPeriod"/>
              <a:tabLst/>
              <a:defRPr sz="1600" b="0" i="0" spc="0">
                <a:solidFill>
                  <a:schemeClr val="tx1"/>
                </a:solidFill>
                <a:latin typeface="Helvetica" pitchFamily="2" charset="0"/>
              </a:defRPr>
            </a:lvl1pPr>
            <a:lvl2pPr marL="685800" indent="-225425">
              <a:buClr>
                <a:schemeClr val="tx1"/>
              </a:buClr>
              <a:buFont typeface="+mj-lt"/>
              <a:buAutoNum type="arabicPeriod"/>
              <a:tabLst/>
              <a:defRPr sz="1400" b="0" i="0" spc="0">
                <a:solidFill>
                  <a:schemeClr val="tx1"/>
                </a:solidFill>
                <a:latin typeface="Helvetica" pitchFamily="2" charset="0"/>
              </a:defRPr>
            </a:lvl2pPr>
            <a:lvl3pPr marL="1142944" indent="-228588">
              <a:buClr>
                <a:schemeClr val="tx1"/>
              </a:buClr>
              <a:buFont typeface="+mj-lt"/>
              <a:buAutoNum type="arabicPeriod"/>
              <a:defRPr sz="1200" b="0" i="0" spc="0">
                <a:solidFill>
                  <a:schemeClr val="tx1"/>
                </a:solidFill>
                <a:latin typeface="Helvetica" pitchFamily="2" charset="0"/>
              </a:defRPr>
            </a:lvl3pPr>
            <a:lvl4pPr>
              <a:defRPr sz="1200">
                <a:solidFill>
                  <a:srgbClr val="FFFFFF"/>
                </a:solidFill>
              </a:defRPr>
            </a:lvl4pPr>
            <a:lvl5pPr>
              <a:defRPr sz="1200">
                <a:solidFill>
                  <a:srgbClr val="FF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72A5CD88-49E8-4D09-8772-A16F6C59A3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2135" y="877824"/>
            <a:ext cx="3848855" cy="335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en-US" sz="1100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Black. 11 pt.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7574711-2147-E34A-A2A9-A9199E6A4E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9579C5-C8DB-444E-B95A-E261F243818F}"/>
              </a:ext>
            </a:extLst>
          </p:cNvPr>
          <p:cNvSpPr/>
          <p:nvPr userDrawn="1"/>
        </p:nvSpPr>
        <p:spPr>
          <a:xfrm>
            <a:off x="8515350" y="4736363"/>
            <a:ext cx="182880" cy="153888"/>
          </a:xfrm>
          <a:prstGeom prst="rect">
            <a:avLst/>
          </a:prstGeom>
        </p:spPr>
        <p:txBody>
          <a:bodyPr wrap="square" lIns="0" rIns="0" bIns="0" anchor="ctr">
            <a:spAutoFit/>
          </a:bodyPr>
          <a:lstStyle/>
          <a:p>
            <a:pPr algn="r"/>
            <a:fld id="{84BE33A8-B07C-4AE5-8AD6-5B92B3138622}" type="slidenum">
              <a:rPr lang="en-US" altLang="en-US" sz="700" b="0" i="0" smtClean="0">
                <a:solidFill>
                  <a:schemeClr val="bg1"/>
                </a:solidFill>
                <a:latin typeface="Arial Regular"/>
                <a:cs typeface="DIN-Light"/>
              </a:rPr>
              <a:pPr algn="r"/>
              <a:t>‹#›</a:t>
            </a:fld>
            <a:endParaRPr lang="en-US" sz="7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3C6832-0C48-8042-A4D8-CCEFBBF21F2A}"/>
              </a:ext>
            </a:extLst>
          </p:cNvPr>
          <p:cNvSpPr/>
          <p:nvPr userDrawn="1"/>
        </p:nvSpPr>
        <p:spPr>
          <a:xfrm>
            <a:off x="4571988" y="0"/>
            <a:ext cx="4572000" cy="51435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8C99EE4-90A0-DB47-9590-ACB2B1ACAEA3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2" y="4683754"/>
            <a:ext cx="1241425" cy="2159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7F7B198-A6A4-374A-A536-DC3F51EB049C}"/>
              </a:ext>
            </a:extLst>
          </p:cNvPr>
          <p:cNvSpPr/>
          <p:nvPr userDrawn="1"/>
        </p:nvSpPr>
        <p:spPr>
          <a:xfrm>
            <a:off x="5285179" y="473636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bg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3242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Agenda | Photo | Bla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5DEAAEB-9876-9E47-B730-63187D1312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72135" y="1333950"/>
            <a:ext cx="3848855" cy="3260674"/>
          </a:xfrm>
          <a:prstGeom prst="rect">
            <a:avLst/>
          </a:prstGeom>
        </p:spPr>
        <p:txBody>
          <a:bodyPr>
            <a:noAutofit/>
          </a:bodyPr>
          <a:lstStyle>
            <a:lvl1pPr marL="233363" indent="-225425">
              <a:buClr>
                <a:schemeClr val="tx1"/>
              </a:buClr>
              <a:buFont typeface="+mj-lt"/>
              <a:buAutoNum type="arabicPeriod"/>
              <a:tabLst/>
              <a:defRPr sz="1600" b="0" i="0" spc="0">
                <a:solidFill>
                  <a:schemeClr val="tx1"/>
                </a:solidFill>
                <a:latin typeface="Helvetica" pitchFamily="2" charset="0"/>
              </a:defRPr>
            </a:lvl1pPr>
            <a:lvl2pPr marL="685800" indent="-225425">
              <a:buClr>
                <a:schemeClr val="tx1"/>
              </a:buClr>
              <a:buFont typeface="+mj-lt"/>
              <a:buAutoNum type="arabicPeriod"/>
              <a:tabLst/>
              <a:defRPr sz="1400" b="0" i="0" spc="0">
                <a:solidFill>
                  <a:schemeClr val="tx1"/>
                </a:solidFill>
                <a:latin typeface="Helvetica" pitchFamily="2" charset="0"/>
              </a:defRPr>
            </a:lvl2pPr>
            <a:lvl3pPr marL="1142944" indent="-228588">
              <a:buClr>
                <a:schemeClr val="tx1"/>
              </a:buClr>
              <a:buFont typeface="+mj-lt"/>
              <a:buAutoNum type="arabicPeriod"/>
              <a:defRPr sz="1200" b="0" i="0" spc="0">
                <a:solidFill>
                  <a:schemeClr val="tx1"/>
                </a:solidFill>
                <a:latin typeface="Helvetica" pitchFamily="2" charset="0"/>
              </a:defRPr>
            </a:lvl3pPr>
            <a:lvl4pPr>
              <a:defRPr sz="1200">
                <a:solidFill>
                  <a:srgbClr val="FFFFFF"/>
                </a:solidFill>
              </a:defRPr>
            </a:lvl4pPr>
            <a:lvl5pPr>
              <a:defRPr sz="1200">
                <a:solidFill>
                  <a:srgbClr val="FF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6BD9F3E-E5AA-C544-82D2-A9CCE95E0A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5" y="350120"/>
            <a:ext cx="3848855" cy="568875"/>
          </a:xfrm>
        </p:spPr>
        <p:txBody>
          <a:bodyPr/>
          <a:lstStyle>
            <a:lvl1pPr>
              <a:defRPr spc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Title here. White. 24 pt.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CAF4DB9-AECF-4BCD-A3BE-BB1D76D3D42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2135" y="877824"/>
            <a:ext cx="3848855" cy="335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en-US" sz="1100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5988C3-9A15-8F46-A298-93280C1F17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1" y="-1405"/>
            <a:ext cx="4572000" cy="51449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5C1E0C-18B2-F041-9DD6-00C8ED985E73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41F01CC-C8DB-B842-99F2-6543BD0DBB7E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bg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02791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| Photo |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5C683BAD-5C0D-504E-9808-CBE75462CDA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64E39F7-C9AC-F446-892F-B452FFC706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5" y="350120"/>
            <a:ext cx="3848855" cy="568875"/>
          </a:xfrm>
        </p:spPr>
        <p:txBody>
          <a:bodyPr/>
          <a:lstStyle>
            <a:lvl1pPr>
              <a:defRPr spc="0">
                <a:latin typeface="Helvetica" pitchFamily="2" charset="0"/>
              </a:defRPr>
            </a:lvl1pPr>
          </a:lstStyle>
          <a:p>
            <a:r>
              <a:rPr lang="en-US" dirty="0"/>
              <a:t>Title here. Black. 24 pt.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690DFE9-6B76-40B0-A984-F8BA413A0DB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72135" y="1333950"/>
            <a:ext cx="3848855" cy="3260674"/>
          </a:xfrm>
          <a:prstGeom prst="rect">
            <a:avLst/>
          </a:prstGeom>
        </p:spPr>
        <p:txBody>
          <a:bodyPr>
            <a:noAutofit/>
          </a:bodyPr>
          <a:lstStyle>
            <a:lvl1pPr marL="233363" indent="-225425">
              <a:buClr>
                <a:schemeClr val="accent1"/>
              </a:buClr>
              <a:buFont typeface="+mj-lt"/>
              <a:buAutoNum type="arabicPeriod"/>
              <a:tabLst/>
              <a:defRPr sz="1600" b="0" i="0" spc="0">
                <a:solidFill>
                  <a:schemeClr val="tx1"/>
                </a:solidFill>
                <a:latin typeface="Helvetica" pitchFamily="2" charset="0"/>
              </a:defRPr>
            </a:lvl1pPr>
            <a:lvl2pPr marL="685800" indent="-225425">
              <a:buClr>
                <a:schemeClr val="accent1"/>
              </a:buClr>
              <a:buFont typeface="+mj-lt"/>
              <a:buAutoNum type="arabicPeriod"/>
              <a:tabLst/>
              <a:defRPr sz="1400" b="0" i="0" spc="0">
                <a:solidFill>
                  <a:schemeClr val="tx1"/>
                </a:solidFill>
                <a:latin typeface="Helvetica" pitchFamily="2" charset="0"/>
              </a:defRPr>
            </a:lvl2pPr>
            <a:lvl3pPr marL="1142944" indent="-228588">
              <a:buClr>
                <a:schemeClr val="accent1"/>
              </a:buClr>
              <a:buFont typeface="+mj-lt"/>
              <a:buAutoNum type="arabicPeriod"/>
              <a:defRPr sz="1200" b="0" i="0" spc="0">
                <a:solidFill>
                  <a:schemeClr val="tx1"/>
                </a:solidFill>
                <a:latin typeface="Helvetica" pitchFamily="2" charset="0"/>
              </a:defRPr>
            </a:lvl3pPr>
            <a:lvl4pPr>
              <a:defRPr sz="1200">
                <a:solidFill>
                  <a:srgbClr val="FFFFFF"/>
                </a:solidFill>
              </a:defRPr>
            </a:lvl4pPr>
            <a:lvl5pPr>
              <a:defRPr sz="1200">
                <a:solidFill>
                  <a:srgbClr val="FF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72A5CD88-49E8-4D09-8772-A16F6C59A3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2135" y="877824"/>
            <a:ext cx="3848855" cy="335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en-US" sz="1100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Black. 11 pt.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0C68BC-F19A-7145-815B-25DA64FCC8DE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2" y="4683754"/>
            <a:ext cx="1241425" cy="2159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2DF2890-6804-FC44-98B3-DEDAF54D1DFD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24714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| Photo | Bla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64623DA2-5EC3-4048-A689-293F1A07992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85DEAAEB-9876-9E47-B730-63187D13126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72135" y="1333950"/>
            <a:ext cx="3848855" cy="3260674"/>
          </a:xfrm>
          <a:prstGeom prst="rect">
            <a:avLst/>
          </a:prstGeom>
        </p:spPr>
        <p:txBody>
          <a:bodyPr>
            <a:noAutofit/>
          </a:bodyPr>
          <a:lstStyle>
            <a:lvl1pPr marL="233363" indent="-225425">
              <a:buClr>
                <a:schemeClr val="tx1"/>
              </a:buClr>
              <a:buFont typeface="+mj-lt"/>
              <a:buAutoNum type="arabicPeriod"/>
              <a:tabLst/>
              <a:defRPr sz="1600" b="0" i="0" spc="0">
                <a:solidFill>
                  <a:schemeClr val="tx1"/>
                </a:solidFill>
                <a:latin typeface="Helvetica" pitchFamily="2" charset="0"/>
              </a:defRPr>
            </a:lvl1pPr>
            <a:lvl2pPr marL="685800" indent="-225425">
              <a:buClr>
                <a:schemeClr val="tx1"/>
              </a:buClr>
              <a:buFont typeface="+mj-lt"/>
              <a:buAutoNum type="arabicPeriod"/>
              <a:tabLst/>
              <a:defRPr sz="1400" b="0" i="0" spc="0">
                <a:solidFill>
                  <a:schemeClr val="tx1"/>
                </a:solidFill>
                <a:latin typeface="Helvetica" pitchFamily="2" charset="0"/>
              </a:defRPr>
            </a:lvl2pPr>
            <a:lvl3pPr marL="1142944" indent="-228588">
              <a:buClr>
                <a:schemeClr val="tx1"/>
              </a:buClr>
              <a:buFont typeface="+mj-lt"/>
              <a:buAutoNum type="arabicPeriod"/>
              <a:defRPr sz="1200" b="0" i="0" spc="0">
                <a:solidFill>
                  <a:schemeClr val="tx1"/>
                </a:solidFill>
                <a:latin typeface="Helvetica" pitchFamily="2" charset="0"/>
              </a:defRPr>
            </a:lvl3pPr>
            <a:lvl4pPr>
              <a:defRPr sz="1200">
                <a:solidFill>
                  <a:srgbClr val="FFFFFF"/>
                </a:solidFill>
              </a:defRPr>
            </a:lvl4pPr>
            <a:lvl5pPr>
              <a:defRPr sz="1200">
                <a:solidFill>
                  <a:srgbClr val="FF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6BD9F3E-E5AA-C544-82D2-A9CCE95E0A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5" y="350120"/>
            <a:ext cx="3848855" cy="568875"/>
          </a:xfrm>
        </p:spPr>
        <p:txBody>
          <a:bodyPr/>
          <a:lstStyle>
            <a:lvl1pPr>
              <a:defRPr spc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Title here. White. 24 pt.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CAF4DB9-AECF-4BCD-A3BE-BB1D76D3D42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2135" y="877824"/>
            <a:ext cx="3848855" cy="335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en-US" sz="1100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228A9A6-556C-A946-BDF3-778A97771D28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D2DC0FF-E489-EA43-A362-88E38A487DAE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6968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| Carr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uilding, music&#10;&#10;Description automatically generated">
            <a:extLst>
              <a:ext uri="{FF2B5EF4-FFF2-40B4-BE49-F238E27FC236}">
                <a16:creationId xmlns:a16="http://schemas.microsoft.com/office/drawing/2014/main" id="{0FCD4FB0-98DE-9F46-9730-F4601CE448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778E99F-B11A-2C45-86E7-454A95B22EBF}"/>
              </a:ext>
            </a:extLst>
          </p:cNvPr>
          <p:cNvSpPr/>
          <p:nvPr userDrawn="1"/>
        </p:nvSpPr>
        <p:spPr>
          <a:xfrm>
            <a:off x="-7" y="640551"/>
            <a:ext cx="4572005" cy="2940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5A73A1-8198-BA4F-BC23-3741F3CAB8CC}"/>
              </a:ext>
            </a:extLst>
          </p:cNvPr>
          <p:cNvSpPr/>
          <p:nvPr userDrawn="1"/>
        </p:nvSpPr>
        <p:spPr>
          <a:xfrm rot="16200000">
            <a:off x="2229201" y="-1588656"/>
            <a:ext cx="113594" cy="4572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1192EB2-AD4E-9947-A5F5-BA78FBD0DA0B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3091492"/>
            <a:ext cx="1460500" cy="254000"/>
          </a:xfrm>
          <a:prstGeom prst="rect">
            <a:avLst/>
          </a:prstGeom>
        </p:spPr>
      </p:pic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1D315192-F247-4848-A681-E05E8DA3A6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1073447"/>
            <a:ext cx="3665913" cy="12132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 here. </a:t>
            </a:r>
            <a:br>
              <a:rPr lang="en-US" dirty="0"/>
            </a:br>
            <a:r>
              <a:rPr lang="en-US" dirty="0"/>
              <a:t>White. 32 pt.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9AE98523-9CFF-2042-8D3A-5EDF350535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2137" y="2544979"/>
            <a:ext cx="3665912" cy="417512"/>
          </a:xfrm>
        </p:spPr>
        <p:txBody>
          <a:bodyPr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</p:spTree>
    <p:extLst>
      <p:ext uri="{BB962C8B-B14F-4D97-AF65-F5344CB8AC3E}">
        <p14:creationId xmlns:p14="http://schemas.microsoft.com/office/powerpoint/2010/main" val="32733009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| Basic |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4">
            <a:extLst>
              <a:ext uri="{FF2B5EF4-FFF2-40B4-BE49-F238E27FC236}">
                <a16:creationId xmlns:a16="http://schemas.microsoft.com/office/drawing/2014/main" id="{646CDEF8-BAF9-CE46-A6E5-7F40E24CBC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5" y="350120"/>
            <a:ext cx="7156174" cy="568875"/>
          </a:xfrm>
          <a:prstGeom prst="rect">
            <a:avLst/>
          </a:prstGeom>
        </p:spPr>
        <p:txBody>
          <a:bodyPr anchor="ctr"/>
          <a:lstStyle>
            <a:lvl1pPr>
              <a:defRPr spc="0">
                <a:latin typeface="Helvetica" pitchFamily="2" charset="0"/>
              </a:defRPr>
            </a:lvl1pPr>
          </a:lstStyle>
          <a:p>
            <a:r>
              <a:rPr lang="en-US" dirty="0"/>
              <a:t>Title here. Black. 24 pt.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95FD663F-FB75-AA42-8C8B-A10E13254F3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72135" y="1333950"/>
            <a:ext cx="3848855" cy="3260674"/>
          </a:xfrm>
          <a:prstGeom prst="rect">
            <a:avLst/>
          </a:prstGeom>
        </p:spPr>
        <p:txBody>
          <a:bodyPr>
            <a:noAutofit/>
          </a:bodyPr>
          <a:lstStyle>
            <a:lvl1pPr marL="233363" indent="-233363">
              <a:buClr>
                <a:schemeClr val="tx1"/>
              </a:buClr>
              <a:buFont typeface="+mj-lt"/>
              <a:buAutoNum type="arabicPeriod"/>
              <a:tabLst/>
              <a:defRPr sz="1600" b="0" i="0" spc="0">
                <a:solidFill>
                  <a:schemeClr val="tx1"/>
                </a:solidFill>
                <a:latin typeface="Helvetica" pitchFamily="2" charset="0"/>
              </a:defRPr>
            </a:lvl1pPr>
            <a:lvl2pPr marL="685800" indent="-225425">
              <a:buClr>
                <a:schemeClr val="tx1"/>
              </a:buClr>
              <a:buFont typeface="+mj-lt"/>
              <a:buAutoNum type="arabicPeriod"/>
              <a:tabLst/>
              <a:defRPr sz="1400" b="0" i="0" spc="0">
                <a:solidFill>
                  <a:schemeClr val="tx1"/>
                </a:solidFill>
                <a:latin typeface="Helvetica" pitchFamily="2" charset="0"/>
              </a:defRPr>
            </a:lvl2pPr>
            <a:lvl3pPr marL="1142944" indent="-228588">
              <a:buClr>
                <a:schemeClr val="tx1"/>
              </a:buClr>
              <a:buFont typeface="+mj-lt"/>
              <a:buAutoNum type="arabicPeriod"/>
              <a:defRPr sz="1200" b="0" i="0" spc="0">
                <a:solidFill>
                  <a:schemeClr val="tx1"/>
                </a:solidFill>
                <a:latin typeface="Helvetica" pitchFamily="2" charset="0"/>
              </a:defRPr>
            </a:lvl3pPr>
            <a:lvl4pPr>
              <a:defRPr sz="1200">
                <a:solidFill>
                  <a:srgbClr val="FFFFFF"/>
                </a:solidFill>
              </a:defRPr>
            </a:lvl4pPr>
            <a:lvl5pPr>
              <a:defRPr sz="1200">
                <a:solidFill>
                  <a:srgbClr val="FF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83EF831-2294-4D45-8F3E-948653F2B10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2135" y="877824"/>
            <a:ext cx="6372225" cy="335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en-US" sz="1100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Black. 11 pt.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E3BCF6-2266-B24E-BCF3-68DB32F460A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1" y="4683754"/>
            <a:ext cx="1470912" cy="26372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987AE56-3D5F-634A-BFEA-146BEFC7AB8C}"/>
              </a:ext>
            </a:extLst>
          </p:cNvPr>
          <p:cNvSpPr/>
          <p:nvPr userDrawn="1"/>
        </p:nvSpPr>
        <p:spPr>
          <a:xfrm rot="16200000">
            <a:off x="4514333" y="-4514345"/>
            <a:ext cx="115314" cy="9144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E8896E-1A24-6143-8ABC-D8AFA8C47C8B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51003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| Basic | Bla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4">
            <a:extLst>
              <a:ext uri="{FF2B5EF4-FFF2-40B4-BE49-F238E27FC236}">
                <a16:creationId xmlns:a16="http://schemas.microsoft.com/office/drawing/2014/main" id="{D89E810E-567D-F44F-A692-626AC50E02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5" y="350120"/>
            <a:ext cx="7156174" cy="568875"/>
          </a:xfrm>
          <a:prstGeom prst="rect">
            <a:avLst/>
          </a:prstGeom>
        </p:spPr>
        <p:txBody>
          <a:bodyPr anchor="ctr"/>
          <a:lstStyle>
            <a:lvl1pPr>
              <a:defRPr spc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Title here. White. 24 pt.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2705CFEC-6B63-EB4D-82D3-D0EE125E85C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72135" y="1333950"/>
            <a:ext cx="3848855" cy="3260674"/>
          </a:xfrm>
          <a:prstGeom prst="rect">
            <a:avLst/>
          </a:prstGeom>
        </p:spPr>
        <p:txBody>
          <a:bodyPr>
            <a:noAutofit/>
          </a:bodyPr>
          <a:lstStyle>
            <a:lvl1pPr marL="233363" indent="-225425">
              <a:buClr>
                <a:schemeClr val="tx1"/>
              </a:buClr>
              <a:buFont typeface="+mj-lt"/>
              <a:buAutoNum type="arabicPeriod"/>
              <a:tabLst/>
              <a:defRPr sz="1600" b="0" i="0" spc="0">
                <a:solidFill>
                  <a:schemeClr val="tx1"/>
                </a:solidFill>
                <a:latin typeface="Helvetica" pitchFamily="2" charset="0"/>
              </a:defRPr>
            </a:lvl1pPr>
            <a:lvl2pPr marL="685800" indent="-225425">
              <a:buClr>
                <a:schemeClr val="tx1"/>
              </a:buClr>
              <a:buFont typeface="+mj-lt"/>
              <a:buAutoNum type="arabicPeriod"/>
              <a:tabLst/>
              <a:defRPr sz="1400" b="0" i="0" spc="0">
                <a:solidFill>
                  <a:schemeClr val="tx1"/>
                </a:solidFill>
                <a:latin typeface="Helvetica" pitchFamily="2" charset="0"/>
              </a:defRPr>
            </a:lvl2pPr>
            <a:lvl3pPr marL="1142944" indent="-228588">
              <a:buClr>
                <a:schemeClr val="tx1"/>
              </a:buClr>
              <a:buFont typeface="+mj-lt"/>
              <a:buAutoNum type="arabicPeriod"/>
              <a:defRPr sz="1200" b="0" i="0" spc="0">
                <a:solidFill>
                  <a:schemeClr val="tx1"/>
                </a:solidFill>
                <a:latin typeface="Helvetica" pitchFamily="2" charset="0"/>
              </a:defRPr>
            </a:lvl3pPr>
            <a:lvl4pPr>
              <a:defRPr sz="1200">
                <a:solidFill>
                  <a:srgbClr val="FFFFFF"/>
                </a:solidFill>
              </a:defRPr>
            </a:lvl4pPr>
            <a:lvl5pPr>
              <a:defRPr sz="1200">
                <a:solidFill>
                  <a:srgbClr val="FF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34434378-6318-4A34-BDCF-B0442112154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2135" y="877824"/>
            <a:ext cx="6372225" cy="335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en-US" sz="1100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4226FF-8BE6-7F43-9E67-28FE2134FC00}"/>
              </a:ext>
            </a:extLst>
          </p:cNvPr>
          <p:cNvSpPr/>
          <p:nvPr userDrawn="1"/>
        </p:nvSpPr>
        <p:spPr>
          <a:xfrm rot="16200000">
            <a:off x="4514333" y="-4514345"/>
            <a:ext cx="115314" cy="9144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B4A4685-6743-B446-9D02-D38662328C64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936C6A2-556D-6040-ACFE-D7548070F699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427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 | Whit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EB29832-4A0B-6745-AEB9-0C534D53C0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1999" y="0"/>
            <a:ext cx="4572001" cy="51435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0C8ACC3-3488-EA41-89AE-200F3F95C03F}"/>
              </a:ext>
            </a:extLst>
          </p:cNvPr>
          <p:cNvSpPr/>
          <p:nvPr userDrawn="1"/>
        </p:nvSpPr>
        <p:spPr>
          <a:xfrm>
            <a:off x="-1" y="0"/>
            <a:ext cx="4572005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A2A654-ABBA-2A46-8C2B-5A1F63AF567A}"/>
              </a:ext>
            </a:extLst>
          </p:cNvPr>
          <p:cNvSpPr/>
          <p:nvPr userDrawn="1"/>
        </p:nvSpPr>
        <p:spPr>
          <a:xfrm rot="16200000">
            <a:off x="2231138" y="-2231141"/>
            <a:ext cx="109730" cy="4572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898ACB-6B8F-8C46-A5F5-73BB864B44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1002" y="338182"/>
            <a:ext cx="3936271" cy="2866039"/>
          </a:xfrm>
        </p:spPr>
        <p:txBody>
          <a:bodyPr anchor="b">
            <a:noAutofit/>
          </a:bodyPr>
          <a:lstStyle>
            <a:lvl1pPr>
              <a:defRPr sz="3200" spc="0" baseline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Quote. Bold. Black. 32 pt. 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9E20D82-86E3-0546-A340-A2C553FF23D2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351002" y="3306698"/>
            <a:ext cx="3936271" cy="59498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100" b="0" cap="none" spc="0" baseline="0">
                <a:solidFill>
                  <a:schemeClr val="accent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– Quote attribution. Teal. 11 pt.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8AD4F00-B4BD-3E4D-BB9F-EB8BF2A8E676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2" y="4683754"/>
            <a:ext cx="1241425" cy="2159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3B82295-EB60-2740-8497-1648D3FF0DF3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55170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 | Black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C9E8F65-C1F3-6C41-973D-3B2CEC54A6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72000" y="1"/>
            <a:ext cx="4572000" cy="51435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A7A5D23-7E13-A54E-AA05-21BD057714F9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898ACB-6B8F-8C46-A5F5-73BB864B44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1002" y="338182"/>
            <a:ext cx="3936271" cy="2866039"/>
          </a:xfrm>
        </p:spPr>
        <p:txBody>
          <a:bodyPr anchor="b">
            <a:noAutofit/>
          </a:bodyPr>
          <a:lstStyle>
            <a:lvl1pPr>
              <a:defRPr sz="3200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Quote. Bold. White. 32 pt. 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9E20D82-86E3-0546-A340-A2C553FF23D2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351002" y="3306698"/>
            <a:ext cx="3936271" cy="59498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100" b="0" cap="none" spc="0" baseline="0">
                <a:solidFill>
                  <a:schemeClr val="accent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– Quote attribution. Teal. 11 pt.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1B4E0C9-2B94-FF4E-81C1-B622B6265557}"/>
              </a:ext>
            </a:extLst>
          </p:cNvPr>
          <p:cNvSpPr/>
          <p:nvPr userDrawn="1"/>
        </p:nvSpPr>
        <p:spPr>
          <a:xfrm rot="16200000">
            <a:off x="2231138" y="-2231141"/>
            <a:ext cx="109730" cy="4572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B438306-33C8-844F-8F7F-9F7F6C61ECD1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F36FDA2-5003-D247-A98D-0A5A5EE3EEEB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0665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| 50/50 |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F0C2397-E066-A448-88A3-B54F148F753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5B7E23E-1A4A-0B49-BA20-94C5E2FEA6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1002" y="338182"/>
            <a:ext cx="3936271" cy="2866039"/>
          </a:xfrm>
        </p:spPr>
        <p:txBody>
          <a:bodyPr anchor="b">
            <a:noAutofit/>
          </a:bodyPr>
          <a:lstStyle>
            <a:lvl1pPr>
              <a:defRPr sz="3200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Quote. Bold. Black. 32 pt. 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4EC0597-1500-CE4C-A6A3-CAEF8A0CD745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351002" y="3306698"/>
            <a:ext cx="3936271" cy="59498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100" b="0" cap="none" spc="0" baseline="0">
                <a:solidFill>
                  <a:schemeClr val="accent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– Quote attribution. Teal. 11 pt.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8FAE8A-7D82-6042-AF97-11D771D822B8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2" y="4683754"/>
            <a:ext cx="1241425" cy="2159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526B7B3-2D59-5849-B963-509F5F1577C7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70503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| 50/50 | Bla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F0C2397-E066-A448-88A3-B54F148F753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C17F8A0-0D84-2E4F-BD47-439200CB0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1002" y="338182"/>
            <a:ext cx="3936271" cy="2866039"/>
          </a:xfrm>
        </p:spPr>
        <p:txBody>
          <a:bodyPr anchor="b">
            <a:noAutofit/>
          </a:bodyPr>
          <a:lstStyle>
            <a:lvl1pPr>
              <a:defRPr sz="3200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Quote. Bold. White. 32 pt. 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E255032-CF2C-594B-AF7F-051F1A153D3A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351002" y="3306698"/>
            <a:ext cx="3936271" cy="59498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100" b="0" cap="none" spc="0" baseline="0">
                <a:solidFill>
                  <a:schemeClr val="accent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– Quote attribution. Teal. 11 pt.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F83E712-FCE6-FF4D-8656-45F6B35F3FD5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E506587-EEC1-2C4C-B91E-541EB6D5D7EF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5898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| Head + Body | Black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BF4FBDF4-3078-3942-9CAF-C3CEF68916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72000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AC9A634-B959-5246-807F-090B31F8DAD7}"/>
              </a:ext>
            </a:extLst>
          </p:cNvPr>
          <p:cNvSpPr/>
          <p:nvPr userDrawn="1"/>
        </p:nvSpPr>
        <p:spPr>
          <a:xfrm>
            <a:off x="0" y="-1"/>
            <a:ext cx="4572000" cy="5143500"/>
          </a:xfrm>
          <a:prstGeom prst="rect">
            <a:avLst/>
          </a:prstGeom>
          <a:solidFill>
            <a:schemeClr val="tx1">
              <a:alpha val="4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2D3E73-5CE9-8B46-94B0-8B4A35BFD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500" y="350121"/>
            <a:ext cx="3878317" cy="1058266"/>
          </a:xfrm>
        </p:spPr>
        <p:txBody>
          <a:bodyPr anchor="b"/>
          <a:lstStyle>
            <a:lvl1pPr>
              <a:defRPr spc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Title here.</a:t>
            </a:r>
            <a:br>
              <a:rPr lang="en-US" dirty="0"/>
            </a:br>
            <a:r>
              <a:rPr lang="en-US" dirty="0"/>
              <a:t>White.</a:t>
            </a:r>
            <a:br>
              <a:rPr lang="en-US" dirty="0"/>
            </a:br>
            <a:r>
              <a:rPr lang="en-US" dirty="0"/>
              <a:t>24 pt.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4E56C-3BA3-4EC0-B7EB-DE2CE9C4A54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865688" y="350838"/>
            <a:ext cx="3886200" cy="41386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33363" indent="-225425">
              <a:buClr>
                <a:schemeClr val="tx1"/>
              </a:buClr>
              <a:defRPr lang="en-US" sz="1600" b="0" i="0" kern="1200" spc="0" dirty="0" smtClean="0">
                <a:solidFill>
                  <a:schemeClr val="tx1"/>
                </a:solidFill>
                <a:latin typeface="Helvetica Regular"/>
                <a:ea typeface="+mn-ea"/>
                <a:cs typeface="Arial" panose="020B0604020202020204" pitchFamily="34" charset="0"/>
              </a:defRPr>
            </a:lvl1pPr>
            <a:lvl2pPr>
              <a:buClr>
                <a:schemeClr val="tx1"/>
              </a:buClr>
              <a:defRPr lang="en-US" sz="1400" b="0" i="0" spc="0" smtClean="0">
                <a:latin typeface="Helvetica Regular"/>
              </a:defRPr>
            </a:lvl2pPr>
            <a:lvl3pPr>
              <a:buClr>
                <a:schemeClr val="tx1"/>
              </a:buClr>
              <a:defRPr lang="en-US" sz="1200" b="0" i="0" spc="0" smtClean="0">
                <a:latin typeface="Helvetica Regular"/>
              </a:defRPr>
            </a:lvl3pPr>
            <a:lvl4pPr>
              <a:buClr>
                <a:schemeClr val="tx1"/>
              </a:buClr>
              <a:defRPr lang="en-US" b="0" i="0" spc="0" smtClean="0">
                <a:solidFill>
                  <a:schemeClr val="tx1"/>
                </a:solidFill>
                <a:latin typeface="Helvetica Regular"/>
              </a:defRPr>
            </a:lvl4pPr>
            <a:lvl5pPr>
              <a:buClr>
                <a:schemeClr val="tx1"/>
              </a:buClr>
              <a:defRPr lang="en-US" b="0" i="0" spc="0">
                <a:solidFill>
                  <a:schemeClr val="accent1"/>
                </a:solidFill>
                <a:latin typeface="Helvetica Regular"/>
              </a:defRPr>
            </a:lvl5pPr>
          </a:lstStyle>
          <a:p>
            <a:pPr marL="233363" lvl="0" indent="-225425" algn="l" defTabSz="4571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>
              <a:buClr>
                <a:schemeClr val="accent1"/>
              </a:buClr>
            </a:pPr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2A0448A-87D3-43FC-9968-C06DAEF2AA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8526" y="1463174"/>
            <a:ext cx="3887280" cy="335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100" cap="none" spc="0" dirty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marL="0" lvl="0"/>
            <a:r>
              <a:rPr lang="en-US" dirty="0"/>
              <a:t>Optional subtitle.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4A4246-A0DC-1348-B7F8-5E535240704D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AC64EE5-0D13-3E4C-B57B-1ED7A68079AB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12094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| Head + Body | Whit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road, building, white&#10;&#10;Description automatically generated">
            <a:extLst>
              <a:ext uri="{FF2B5EF4-FFF2-40B4-BE49-F238E27FC236}">
                <a16:creationId xmlns:a16="http://schemas.microsoft.com/office/drawing/2014/main" id="{09093461-21D0-9E49-A738-93DFC68B26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72000" cy="51627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2D3E73-5CE9-8B46-94B0-8B4A35BFD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500" y="350121"/>
            <a:ext cx="3878317" cy="1058266"/>
          </a:xfrm>
        </p:spPr>
        <p:txBody>
          <a:bodyPr anchor="b"/>
          <a:lstStyle>
            <a:lvl1pPr>
              <a:defRPr spc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Title here.</a:t>
            </a:r>
            <a:br>
              <a:rPr lang="en-US" dirty="0"/>
            </a:br>
            <a:r>
              <a:rPr lang="en-US" dirty="0"/>
              <a:t>White.</a:t>
            </a:r>
            <a:br>
              <a:rPr lang="en-US" dirty="0"/>
            </a:br>
            <a:r>
              <a:rPr lang="en-US" dirty="0"/>
              <a:t>24 pt.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205CFE8-17B1-460E-B8C5-A7E95F5381B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865688" y="350838"/>
            <a:ext cx="3886200" cy="41386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33363" indent="-225425">
              <a:buClr>
                <a:schemeClr val="tx1"/>
              </a:buClr>
              <a:defRPr lang="en-US" sz="1600" b="0" i="0" kern="1200" spc="0" dirty="0" smtClean="0">
                <a:solidFill>
                  <a:schemeClr val="tx1"/>
                </a:solidFill>
                <a:latin typeface="Helvetica Regular"/>
                <a:ea typeface="+mn-ea"/>
                <a:cs typeface="Arial" panose="020B0604020202020204" pitchFamily="34" charset="0"/>
              </a:defRPr>
            </a:lvl1pPr>
            <a:lvl2pPr>
              <a:buClr>
                <a:schemeClr val="tx1"/>
              </a:buClr>
              <a:defRPr lang="en-US" sz="1400" b="0" i="0" spc="0" smtClean="0">
                <a:latin typeface="Helvetica Regular"/>
              </a:defRPr>
            </a:lvl2pPr>
            <a:lvl3pPr>
              <a:buClr>
                <a:schemeClr val="tx1"/>
              </a:buClr>
              <a:defRPr lang="en-US" sz="1200" b="0" i="0" spc="0" smtClean="0">
                <a:latin typeface="Helvetica Regular"/>
              </a:defRPr>
            </a:lvl3pPr>
            <a:lvl4pPr>
              <a:buClr>
                <a:schemeClr val="tx1"/>
              </a:buClr>
              <a:defRPr lang="en-US" b="0" i="0" spc="0" smtClean="0">
                <a:solidFill>
                  <a:schemeClr val="tx1"/>
                </a:solidFill>
                <a:latin typeface="Helvetica Regular"/>
              </a:defRPr>
            </a:lvl4pPr>
            <a:lvl5pPr>
              <a:buClr>
                <a:schemeClr val="tx1"/>
              </a:buClr>
              <a:defRPr lang="en-US" b="0" i="0" spc="0">
                <a:solidFill>
                  <a:schemeClr val="accent1"/>
                </a:solidFill>
                <a:latin typeface="Helvetica Regular"/>
              </a:defRPr>
            </a:lvl5pPr>
          </a:lstStyle>
          <a:p>
            <a:pPr marL="233363" lvl="0" indent="-225425" algn="l" defTabSz="4571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>
              <a:buClr>
                <a:schemeClr val="accent1"/>
              </a:buClr>
            </a:pPr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0A18FA3-BBAB-479D-BE42-AF3B77F759C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7500" y="1466096"/>
            <a:ext cx="3887280" cy="335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100" cap="none" spc="0" dirty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lvl="0"/>
            <a:r>
              <a:rPr lang="en-US" dirty="0"/>
              <a:t>Optional subtitle.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0D314F5-3A5E-384C-AAED-4EA46F07D865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73E3464-2156-2448-852C-79F720BB8B79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73434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| Head + Body | All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F4A7058-EC73-7040-8EC4-45E419DC28B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 anchor="ctr"/>
          <a:lstStyle>
            <a:lvl1pPr marL="7938" indent="0" algn="ctr">
              <a:buNone/>
              <a:defRPr b="0" i="0">
                <a:latin typeface="Helvetica" pitchFamily="2" charset="0"/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2D3E73-5CE9-8B46-94B0-8B4A35BFD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500" y="350121"/>
            <a:ext cx="3878317" cy="1058266"/>
          </a:xfrm>
        </p:spPr>
        <p:txBody>
          <a:bodyPr anchor="b"/>
          <a:lstStyle>
            <a:lvl1pPr>
              <a:defRPr spc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Title here.</a:t>
            </a:r>
            <a:br>
              <a:rPr lang="en-US" dirty="0"/>
            </a:br>
            <a:r>
              <a:rPr lang="en-US" dirty="0"/>
              <a:t>Black.</a:t>
            </a:r>
            <a:br>
              <a:rPr lang="en-US" dirty="0"/>
            </a:br>
            <a:r>
              <a:rPr lang="en-US" dirty="0"/>
              <a:t>24 pt.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4E56C-3BA3-4EC0-B7EB-DE2CE9C4A54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865688" y="350838"/>
            <a:ext cx="3886200" cy="41386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33363" indent="-225425">
              <a:buClr>
                <a:schemeClr val="tx1"/>
              </a:buClr>
              <a:defRPr lang="en-US" sz="1600" b="0" i="0" kern="1200" spc="0" dirty="0" smtClean="0">
                <a:solidFill>
                  <a:schemeClr val="tx1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>
              <a:buClr>
                <a:schemeClr val="tx1"/>
              </a:buClr>
              <a:defRPr lang="en-US" sz="1400" b="0" i="0" spc="0" smtClean="0">
                <a:latin typeface="Helvetica" pitchFamily="2" charset="0"/>
              </a:defRPr>
            </a:lvl2pPr>
            <a:lvl3pPr>
              <a:buClr>
                <a:schemeClr val="tx1"/>
              </a:buClr>
              <a:defRPr lang="en-US" sz="1200" b="0" i="0" spc="0" smtClean="0">
                <a:latin typeface="Helvetica" pitchFamily="2" charset="0"/>
              </a:defRPr>
            </a:lvl3pPr>
            <a:lvl4pPr>
              <a:buClr>
                <a:schemeClr val="tx1"/>
              </a:buClr>
              <a:defRPr lang="en-US" b="0" i="0" spc="0" smtClean="0">
                <a:solidFill>
                  <a:schemeClr val="tx1"/>
                </a:solidFill>
                <a:latin typeface="Helvetica" pitchFamily="2" charset="0"/>
              </a:defRPr>
            </a:lvl4pPr>
            <a:lvl5pPr>
              <a:buClr>
                <a:schemeClr val="tx1"/>
              </a:buClr>
              <a:defRPr lang="en-US" b="0" i="0" spc="0">
                <a:latin typeface="Helvetica" pitchFamily="2" charset="0"/>
              </a:defRPr>
            </a:lvl5pPr>
          </a:lstStyle>
          <a:p>
            <a:pPr marL="233363" lvl="0" indent="-225425" algn="l" defTabSz="4571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>
              <a:buClr>
                <a:schemeClr val="accent1"/>
              </a:buClr>
            </a:pPr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2A0448A-87D3-43FC-9968-C06DAEF2AA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8526" y="1463174"/>
            <a:ext cx="3887280" cy="335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100" cap="none" spc="0" dirty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lvl="0"/>
            <a:r>
              <a:rPr lang="en-US" dirty="0"/>
              <a:t>Optional subtitle.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CD01CF-90FC-5041-8C3C-6B51B0FFCE10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2" y="4683754"/>
            <a:ext cx="1241425" cy="2159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BD800A-6B99-8B4F-A86B-1A9950F6E191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07015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| Head + Body | All Bla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0734A61-BDD3-B546-B817-81B8D1DE692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 anchor="ctr"/>
          <a:lstStyle>
            <a:lvl1pPr marL="7938" marR="0" indent="0" algn="ctr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 i="0">
                <a:latin typeface="Helvetica Light" panose="020B0403020202020204" pitchFamily="34" charset="0"/>
              </a:defRPr>
            </a:lvl1pPr>
          </a:lstStyle>
          <a:p>
            <a:pPr marL="7938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2D3E73-5CE9-8B46-94B0-8B4A35BFD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500" y="350121"/>
            <a:ext cx="3878317" cy="1058266"/>
          </a:xfrm>
        </p:spPr>
        <p:txBody>
          <a:bodyPr anchor="b"/>
          <a:lstStyle>
            <a:lvl1pPr>
              <a:defRPr spc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Title here.</a:t>
            </a:r>
            <a:br>
              <a:rPr lang="en-US" dirty="0"/>
            </a:br>
            <a:r>
              <a:rPr lang="en-US" dirty="0"/>
              <a:t>White.</a:t>
            </a:r>
            <a:br>
              <a:rPr lang="en-US" dirty="0"/>
            </a:br>
            <a:r>
              <a:rPr lang="en-US" dirty="0"/>
              <a:t>24 pt.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205CFE8-17B1-460E-B8C5-A7E95F5381B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865688" y="350838"/>
            <a:ext cx="3886200" cy="41386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33363" indent="-225425">
              <a:buClr>
                <a:schemeClr val="tx1"/>
              </a:buClr>
              <a:defRPr lang="en-US" sz="1600" b="0" i="0" kern="1200" spc="0" dirty="0" smtClean="0">
                <a:solidFill>
                  <a:schemeClr val="tx1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>
              <a:buClr>
                <a:schemeClr val="tx1"/>
              </a:buClr>
              <a:defRPr lang="en-US" sz="1400" b="0" i="0" spc="0" smtClean="0">
                <a:latin typeface="Helvetica" pitchFamily="2" charset="0"/>
              </a:defRPr>
            </a:lvl2pPr>
            <a:lvl3pPr>
              <a:buClr>
                <a:schemeClr val="tx1"/>
              </a:buClr>
              <a:defRPr lang="en-US" sz="1200" b="0" i="0" spc="0" smtClean="0">
                <a:latin typeface="Helvetica" pitchFamily="2" charset="0"/>
              </a:defRPr>
            </a:lvl3pPr>
            <a:lvl4pPr>
              <a:buClr>
                <a:schemeClr val="tx1"/>
              </a:buClr>
              <a:defRPr lang="en-US" b="0" i="0" spc="0" smtClean="0">
                <a:solidFill>
                  <a:schemeClr val="tx1"/>
                </a:solidFill>
                <a:latin typeface="Helvetica" pitchFamily="2" charset="0"/>
              </a:defRPr>
            </a:lvl4pPr>
            <a:lvl5pPr>
              <a:buClr>
                <a:schemeClr val="tx1"/>
              </a:buClr>
              <a:defRPr lang="en-US" b="0" i="0" spc="0">
                <a:latin typeface="Helvetica" pitchFamily="2" charset="0"/>
              </a:defRPr>
            </a:lvl5pPr>
          </a:lstStyle>
          <a:p>
            <a:pPr marL="233363" lvl="0" indent="-225425" algn="l" defTabSz="4571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>
              <a:buClr>
                <a:schemeClr val="accent1"/>
              </a:buClr>
            </a:pPr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0A18FA3-BBAB-479D-BE42-AF3B77F759C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67500" y="1466096"/>
            <a:ext cx="3887280" cy="335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100" cap="none" spc="0" dirty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lvl="0"/>
            <a:r>
              <a:rPr lang="en-US" dirty="0"/>
              <a:t>Optional subtitle.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E2B776-2E8B-6F42-A3E1-3CB2D90504DB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CF163F2-0A56-3747-A7B8-80DF9EFA5D8D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20513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| Collins Aero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object, indoor, man&#10;&#10;Description automatically generated">
            <a:extLst>
              <a:ext uri="{FF2B5EF4-FFF2-40B4-BE49-F238E27FC236}">
                <a16:creationId xmlns:a16="http://schemas.microsoft.com/office/drawing/2014/main" id="{84B72ABA-C352-774A-B3EC-D22295BD7B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25600FA-F0C1-D240-880F-985864E7FF4B}"/>
              </a:ext>
            </a:extLst>
          </p:cNvPr>
          <p:cNvSpPr/>
          <p:nvPr userDrawn="1"/>
        </p:nvSpPr>
        <p:spPr>
          <a:xfrm>
            <a:off x="-7" y="640551"/>
            <a:ext cx="4572005" cy="2940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D174CA-EC3D-E34B-8239-9A9DA2B35502}"/>
              </a:ext>
            </a:extLst>
          </p:cNvPr>
          <p:cNvSpPr/>
          <p:nvPr userDrawn="1"/>
        </p:nvSpPr>
        <p:spPr>
          <a:xfrm rot="16200000">
            <a:off x="2229201" y="-1588656"/>
            <a:ext cx="113594" cy="4572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2BA892-250D-1049-964B-7C5322A3DDFF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3091492"/>
            <a:ext cx="1460500" cy="254000"/>
          </a:xfrm>
          <a:prstGeom prst="rect">
            <a:avLst/>
          </a:prstGeom>
        </p:spPr>
      </p:pic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B4DAE73D-0D69-2C4B-B51E-9646CE1279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1073447"/>
            <a:ext cx="3665913" cy="12132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 here. </a:t>
            </a:r>
            <a:br>
              <a:rPr lang="en-US" dirty="0"/>
            </a:br>
            <a:r>
              <a:rPr lang="en-US" dirty="0"/>
              <a:t>White. 32 pt.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BE2BD1C4-B0BB-564C-A273-2B643FC559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2137" y="2544979"/>
            <a:ext cx="3665912" cy="417512"/>
          </a:xfrm>
        </p:spPr>
        <p:txBody>
          <a:bodyPr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</p:spTree>
    <p:extLst>
      <p:ext uri="{BB962C8B-B14F-4D97-AF65-F5344CB8AC3E}">
        <p14:creationId xmlns:p14="http://schemas.microsoft.com/office/powerpoint/2010/main" val="389322020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| Head + Body |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9B86C2E-EE84-5A44-8B4C-3B8D707D2FCB}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702AE5-B371-D34A-8349-DC1F4C4BEA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7500" y="350121"/>
            <a:ext cx="3878317" cy="1058266"/>
          </a:xfrm>
        </p:spPr>
        <p:txBody>
          <a:bodyPr/>
          <a:lstStyle>
            <a:lvl1pPr>
              <a:defRPr spc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r>
              <a:rPr lang="en-US" dirty="0"/>
              <a:t>Title here.</a:t>
            </a:r>
            <a:br>
              <a:rPr lang="en-US" dirty="0"/>
            </a:br>
            <a:r>
              <a:rPr lang="en-US" dirty="0"/>
              <a:t>White.</a:t>
            </a:r>
            <a:br>
              <a:rPr lang="en-US" dirty="0"/>
            </a:br>
            <a:r>
              <a:rPr lang="en-US" dirty="0"/>
              <a:t>24 pt.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7B0F5BF-47A6-403D-90B1-FAE434A30847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865688" y="350838"/>
            <a:ext cx="3886200" cy="41386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33363" indent="-225425">
              <a:buClr>
                <a:schemeClr val="tx1"/>
              </a:buClr>
              <a:defRPr lang="en-US" sz="1600" b="0" i="0" kern="1200" spc="0" dirty="0" smtClean="0">
                <a:solidFill>
                  <a:schemeClr val="tx1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>
              <a:buClr>
                <a:schemeClr val="tx1"/>
              </a:buClr>
              <a:defRPr lang="en-US" sz="1400" b="0" i="0" spc="0" smtClean="0">
                <a:latin typeface="Helvetica" pitchFamily="2" charset="0"/>
              </a:defRPr>
            </a:lvl2pPr>
            <a:lvl3pPr>
              <a:buClr>
                <a:schemeClr val="tx1"/>
              </a:buClr>
              <a:defRPr lang="en-US" sz="1200" b="0" i="0" spc="0" smtClean="0">
                <a:latin typeface="Helvetica" pitchFamily="2" charset="0"/>
              </a:defRPr>
            </a:lvl3pPr>
            <a:lvl4pPr>
              <a:buClr>
                <a:schemeClr val="tx1"/>
              </a:buClr>
              <a:defRPr lang="en-US" b="0" i="0" spc="0" smtClean="0">
                <a:solidFill>
                  <a:schemeClr val="tx1"/>
                </a:solidFill>
                <a:latin typeface="Helvetica" pitchFamily="2" charset="0"/>
              </a:defRPr>
            </a:lvl4pPr>
            <a:lvl5pPr>
              <a:buClr>
                <a:schemeClr val="tx1"/>
              </a:buClr>
              <a:defRPr lang="en-US" b="0" i="0" spc="0">
                <a:latin typeface="Helvetica" pitchFamily="2" charset="0"/>
              </a:defRPr>
            </a:lvl5pPr>
          </a:lstStyle>
          <a:p>
            <a:pPr marL="233363" lvl="0" indent="-225425" algn="l" defTabSz="457178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tabLst/>
            </a:pPr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>
              <a:buClr>
                <a:schemeClr val="accent1"/>
              </a:buClr>
            </a:pPr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1256459-3F1E-4F8B-8351-58615D76F49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0437" y="1475509"/>
            <a:ext cx="3887280" cy="335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100" cap="none" spc="0" dirty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marL="0" lvl="0"/>
            <a:r>
              <a:rPr lang="en-US" dirty="0"/>
              <a:t>Optional subtitle.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5338F8-B874-024D-A57F-83D0A1EA62BD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ADC795-0A8E-514F-86A3-5AB6037ADD5B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725773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Headline + Sub + Body | White">
    <p:bg>
      <p:bgRef idx="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7E5225AB-9C68-48C0-B481-4F436A3B7308}"/>
              </a:ext>
            </a:extLst>
          </p:cNvPr>
          <p:cNvSpPr>
            <a:spLocks noGrp="1"/>
          </p:cNvSpPr>
          <p:nvPr>
            <p:ph type="body" idx="2" hasCustomPrompt="1"/>
          </p:nvPr>
        </p:nvSpPr>
        <p:spPr>
          <a:xfrm>
            <a:off x="372136" y="875030"/>
            <a:ext cx="8229600" cy="30880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100" b="0" cap="none" spc="0" baseline="0">
                <a:solidFill>
                  <a:schemeClr val="tx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Black. 11 pt.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FBE7D4-FDCA-0F4E-B63D-291E8DDF9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50120"/>
            <a:ext cx="8229600" cy="568875"/>
          </a:xfrm>
        </p:spPr>
        <p:txBody>
          <a:bodyPr/>
          <a:lstStyle>
            <a:lvl1pPr>
              <a:defRPr spc="0">
                <a:latin typeface="Helvetica" pitchFamily="2" charset="0"/>
              </a:defRPr>
            </a:lvl1pPr>
          </a:lstStyle>
          <a:p>
            <a:r>
              <a:rPr lang="en-US" dirty="0"/>
              <a:t>Title here. Black. 24 pt.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48355C-FA3B-4066-92A2-32029C5A1754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372136" y="1261872"/>
            <a:ext cx="8229600" cy="3355848"/>
          </a:xfrm>
          <a:prstGeom prst="rect">
            <a:avLst/>
          </a:prstGeom>
        </p:spPr>
        <p:txBody>
          <a:bodyPr>
            <a:noAutofit/>
          </a:bodyPr>
          <a:lstStyle>
            <a:lvl1pPr marL="233363" indent="-225425"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Helvetica" pitchFamily="2" charset="0"/>
              </a:defRPr>
            </a:lvl1pPr>
            <a:lvl2pPr marL="685800" indent="-225425"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Helvetica" pitchFamily="2" charset="0"/>
              </a:defRPr>
            </a:lvl2pPr>
            <a:lvl3pPr marL="1142944" indent="-228588">
              <a:buClr>
                <a:schemeClr val="tx1"/>
              </a:buClr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Helvetica" pitchFamily="2" charset="0"/>
              </a:defRPr>
            </a:lvl3pPr>
            <a:lvl4pPr>
              <a:defRPr sz="1200">
                <a:solidFill>
                  <a:srgbClr val="FFFFFF"/>
                </a:solidFill>
              </a:defRPr>
            </a:lvl4pPr>
            <a:lvl5pPr>
              <a:defRPr sz="1200">
                <a:solidFill>
                  <a:srgbClr val="FF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31C689-5DB6-144A-A1A4-AFDB7FA5F915}"/>
              </a:ext>
            </a:extLst>
          </p:cNvPr>
          <p:cNvSpPr/>
          <p:nvPr userDrawn="1"/>
        </p:nvSpPr>
        <p:spPr>
          <a:xfrm rot="5400000">
            <a:off x="4516876" y="-4516877"/>
            <a:ext cx="110247" cy="9144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20369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4599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Headline + Body |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BECF2EFB-1FFD-0640-A59A-CE7F226354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72136" y="1051035"/>
            <a:ext cx="8229600" cy="3543588"/>
          </a:xfrm>
          <a:prstGeom prst="rect">
            <a:avLst/>
          </a:prstGeom>
        </p:spPr>
        <p:txBody>
          <a:bodyPr>
            <a:noAutofit/>
          </a:bodyPr>
          <a:lstStyle>
            <a:lvl1pPr marL="233363" indent="-225425"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Helvetica" pitchFamily="2" charset="0"/>
              </a:defRPr>
            </a:lvl1pPr>
            <a:lvl2pPr marL="685800" indent="-225425"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Helvetica" pitchFamily="2" charset="0"/>
              </a:defRPr>
            </a:lvl2pPr>
            <a:lvl3pPr marL="1142944" indent="-228588">
              <a:buClr>
                <a:schemeClr val="tx1"/>
              </a:buClr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Helvetica" pitchFamily="2" charset="0"/>
              </a:defRPr>
            </a:lvl3pPr>
            <a:lvl4pPr>
              <a:defRPr sz="1200">
                <a:solidFill>
                  <a:srgbClr val="FFFFFF"/>
                </a:solidFill>
              </a:defRPr>
            </a:lvl4pPr>
            <a:lvl5pPr>
              <a:defRPr sz="1200">
                <a:solidFill>
                  <a:srgbClr val="FF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539C789-234B-0041-B311-916160AEFC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here. Black. 24 pt.</a:t>
            </a:r>
          </a:p>
        </p:txBody>
      </p:sp>
    </p:spTree>
    <p:extLst>
      <p:ext uri="{BB962C8B-B14F-4D97-AF65-F5344CB8AC3E}">
        <p14:creationId xmlns:p14="http://schemas.microsoft.com/office/powerpoint/2010/main" val="22979656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Headline + Sub |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D387E6DC-BC84-4C86-A9DE-0160AC1C9D9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2136" y="898180"/>
            <a:ext cx="8229600" cy="30880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100" b="0" cap="none" spc="0" baseline="0">
                <a:solidFill>
                  <a:schemeClr val="tx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Black. 11 pt.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33CA67-2743-BE45-A4E6-B088ACBBAB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pc="0">
                <a:latin typeface="Helvetica" pitchFamily="2" charset="0"/>
              </a:defRPr>
            </a:lvl1pPr>
          </a:lstStyle>
          <a:p>
            <a:r>
              <a:rPr lang="en-US" dirty="0"/>
              <a:t>Title here. Black. 24 pt.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556C8C-16C1-CE4B-8BBD-14BC7694A947}"/>
              </a:ext>
            </a:extLst>
          </p:cNvPr>
          <p:cNvSpPr/>
          <p:nvPr userDrawn="1"/>
        </p:nvSpPr>
        <p:spPr>
          <a:xfrm rot="5400000">
            <a:off x="4516876" y="-4516877"/>
            <a:ext cx="110247" cy="9144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20369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2972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Headline |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D42A82-65F5-9643-8C5E-E126C1F2FF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here. Black. 24 pt.</a:t>
            </a:r>
          </a:p>
        </p:txBody>
      </p:sp>
    </p:spTree>
    <p:extLst>
      <p:ext uri="{BB962C8B-B14F-4D97-AF65-F5344CB8AC3E}">
        <p14:creationId xmlns:p14="http://schemas.microsoft.com/office/powerpoint/2010/main" val="13384407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DB3C81C-40F3-42DA-9512-9E80A45B221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2136" y="917430"/>
            <a:ext cx="8229600" cy="30880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100" b="0" cap="none" spc="0" baseline="0">
                <a:solidFill>
                  <a:schemeClr val="tx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Black. 11 pt.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0FBF85-F908-9543-AF8C-C05EF7A128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pc="0">
                <a:latin typeface="Helvetica" pitchFamily="2" charset="0"/>
              </a:defRPr>
            </a:lvl1pPr>
          </a:lstStyle>
          <a:p>
            <a:r>
              <a:rPr lang="en-US" dirty="0"/>
              <a:t>Title here. Black. 24 pt.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1517CAED-2917-4628-BB72-37DBF825DFBE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45026" y="1421514"/>
            <a:ext cx="4041648" cy="3173111"/>
          </a:xfrm>
          <a:prstGeom prst="rect">
            <a:avLst/>
          </a:prstGeom>
        </p:spPr>
        <p:txBody>
          <a:bodyPr>
            <a:noAutofit/>
          </a:bodyPr>
          <a:lstStyle>
            <a:lvl1pPr>
              <a:buClr>
                <a:schemeClr val="tx1"/>
              </a:buClr>
              <a:defRPr sz="1600" b="0" i="0" spc="0">
                <a:latin typeface="Helvetica" pitchFamily="2" charset="0"/>
              </a:defRPr>
            </a:lvl1pPr>
            <a:lvl2pPr>
              <a:buClr>
                <a:schemeClr val="tx1"/>
              </a:buClr>
              <a:defRPr sz="1400" b="0" i="0" spc="0">
                <a:latin typeface="Helvetica" pitchFamily="2" charset="0"/>
              </a:defRPr>
            </a:lvl2pPr>
            <a:lvl3pPr>
              <a:buClr>
                <a:schemeClr val="tx1"/>
              </a:buClr>
              <a:defRPr sz="1200" b="0" i="0" spc="0">
                <a:latin typeface="Helvetica" pitchFamily="2" charset="0"/>
              </a:defRPr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97772C0-90D2-4775-8E4F-3BA0DCEE51E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72136" y="1421514"/>
            <a:ext cx="4040188" cy="3173111"/>
          </a:xfrm>
          <a:prstGeom prst="rect">
            <a:avLst/>
          </a:prstGeom>
        </p:spPr>
        <p:txBody>
          <a:bodyPr>
            <a:noAutofit/>
          </a:bodyPr>
          <a:lstStyle>
            <a:lvl1pPr>
              <a:buClr>
                <a:schemeClr val="tx1"/>
              </a:buClr>
              <a:defRPr sz="1600" b="0" i="0" spc="0">
                <a:latin typeface="Helvetica" pitchFamily="2" charset="0"/>
              </a:defRPr>
            </a:lvl1pPr>
            <a:lvl2pPr>
              <a:buClr>
                <a:schemeClr val="tx1"/>
              </a:buClr>
              <a:defRPr sz="1400" b="0" i="0" spc="0">
                <a:latin typeface="Helvetica" pitchFamily="2" charset="0"/>
              </a:defRPr>
            </a:lvl2pPr>
            <a:lvl3pPr>
              <a:buClr>
                <a:schemeClr val="tx1"/>
              </a:buClr>
              <a:defRPr sz="1200" b="0" i="0" spc="0">
                <a:latin typeface="Helvetica" pitchFamily="2" charset="0"/>
              </a:defRPr>
            </a:lvl3pPr>
            <a:lvl4pPr>
              <a:defRPr sz="12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848194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958B17C-FE6E-4F59-A161-671D59ABF97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72136" y="913170"/>
            <a:ext cx="8229600" cy="30880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100" b="0" cap="none" spc="0" baseline="0">
                <a:solidFill>
                  <a:schemeClr val="tx1"/>
                </a:solidFill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Black. 11 pt.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82CE58-32D5-3345-8D45-4B2911CEFF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pc="0"/>
            </a:lvl1pPr>
          </a:lstStyle>
          <a:p>
            <a:r>
              <a:rPr lang="en-US" dirty="0"/>
              <a:t>Title here. Black. 24 pt.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AF311EC-F9EA-4C7D-A68C-AD5FD56A3BD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72136" y="1421514"/>
            <a:ext cx="2651760" cy="2753917"/>
          </a:xfrm>
          <a:prstGeom prst="rect">
            <a:avLst/>
          </a:prstGeom>
        </p:spPr>
        <p:txBody>
          <a:bodyPr>
            <a:noAutofit/>
          </a:bodyPr>
          <a:lstStyle>
            <a:lvl1pPr>
              <a:buClr>
                <a:schemeClr val="tx1"/>
              </a:buClr>
              <a:defRPr sz="1600" b="0" i="0" spc="0">
                <a:latin typeface="Helvetica" pitchFamily="2" charset="0"/>
              </a:defRPr>
            </a:lvl1pPr>
            <a:lvl2pPr>
              <a:buClr>
                <a:schemeClr val="tx1"/>
              </a:buClr>
              <a:defRPr sz="1400" b="0" i="0" spc="0">
                <a:latin typeface="Helvetica" pitchFamily="2" charset="0"/>
              </a:defRPr>
            </a:lvl2pPr>
            <a:lvl3pPr>
              <a:buClr>
                <a:schemeClr val="tx1"/>
              </a:buClr>
              <a:defRPr sz="1200" b="0" i="0" spc="0">
                <a:latin typeface="Helvetica" pitchFamily="2" charset="0"/>
              </a:defRPr>
            </a:lvl3pPr>
            <a:lvl4pPr marL="1371532" indent="0">
              <a:buClr>
                <a:schemeClr val="bg2"/>
              </a:buClr>
              <a:buNone/>
              <a:defRPr sz="1200"/>
            </a:lvl4pPr>
            <a:lvl5pPr>
              <a:buClr>
                <a:schemeClr val="bg2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E9695192-5D23-4208-BAD7-099ACA36F0C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949976" y="1421514"/>
            <a:ext cx="2651760" cy="2753917"/>
          </a:xfrm>
          <a:prstGeom prst="rect">
            <a:avLst/>
          </a:prstGeom>
        </p:spPr>
        <p:txBody>
          <a:bodyPr>
            <a:noAutofit/>
          </a:bodyPr>
          <a:lstStyle>
            <a:lvl1pPr>
              <a:buClr>
                <a:schemeClr val="tx1"/>
              </a:buClr>
              <a:defRPr sz="1600" b="0" i="0" spc="0">
                <a:latin typeface="Helvetica" pitchFamily="2" charset="0"/>
              </a:defRPr>
            </a:lvl1pPr>
            <a:lvl2pPr>
              <a:buClr>
                <a:schemeClr val="tx1"/>
              </a:buClr>
              <a:defRPr sz="1400" b="0" i="0" spc="0">
                <a:latin typeface="Helvetica" pitchFamily="2" charset="0"/>
              </a:defRPr>
            </a:lvl2pPr>
            <a:lvl3pPr>
              <a:buClr>
                <a:schemeClr val="tx1"/>
              </a:buClr>
              <a:defRPr sz="1200" b="0" i="0" spc="0">
                <a:latin typeface="Helvetica" pitchFamily="2" charset="0"/>
              </a:defRPr>
            </a:lvl3pPr>
            <a:lvl4pPr>
              <a:buClr>
                <a:schemeClr val="bg2"/>
              </a:buClr>
              <a:defRPr sz="1200"/>
            </a:lvl4pPr>
            <a:lvl5pPr>
              <a:buClr>
                <a:schemeClr val="bg2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48BA48EA-4BC4-4FA0-9355-ACB0CFD5E17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3161056" y="1421514"/>
            <a:ext cx="2651760" cy="2753917"/>
          </a:xfrm>
          <a:prstGeom prst="rect">
            <a:avLst/>
          </a:prstGeom>
        </p:spPr>
        <p:txBody>
          <a:bodyPr>
            <a:noAutofit/>
          </a:bodyPr>
          <a:lstStyle>
            <a:lvl1pPr>
              <a:buClr>
                <a:schemeClr val="tx1"/>
              </a:buClr>
              <a:defRPr sz="1600" b="0" i="0" spc="0">
                <a:latin typeface="Helvetica" pitchFamily="2" charset="0"/>
              </a:defRPr>
            </a:lvl1pPr>
            <a:lvl2pPr>
              <a:buClr>
                <a:schemeClr val="tx1"/>
              </a:buClr>
              <a:defRPr sz="1400" b="0" i="0" spc="0">
                <a:latin typeface="Helvetica" pitchFamily="2" charset="0"/>
              </a:defRPr>
            </a:lvl2pPr>
            <a:lvl3pPr>
              <a:buClr>
                <a:schemeClr val="tx1"/>
              </a:buClr>
              <a:defRPr sz="1200" b="0" i="0" spc="0">
                <a:latin typeface="Helvetica" pitchFamily="2" charset="0"/>
              </a:defRPr>
            </a:lvl3pPr>
            <a:lvl4pPr>
              <a:buClr>
                <a:schemeClr val="bg2"/>
              </a:buClr>
              <a:defRPr sz="1200"/>
            </a:lvl4pPr>
            <a:lvl5pPr>
              <a:buClr>
                <a:schemeClr val="bg2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955758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|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C74E32-802C-F743-8688-A6951C3AFBD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8313" y="2060030"/>
            <a:ext cx="989012" cy="87529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6600" b="0" i="0">
                <a:solidFill>
                  <a:schemeClr val="accent1"/>
                </a:solidFill>
                <a:latin typeface="Helvetica Light" panose="020B0403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EEC1DF7-A7BE-9A45-9479-1FE1794414D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140116" y="2060030"/>
            <a:ext cx="989012" cy="87529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6600" b="0" i="0">
                <a:solidFill>
                  <a:schemeClr val="accent1"/>
                </a:solidFill>
                <a:latin typeface="Helvetica Light" panose="020B0403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2F69C4C1-5DBB-D847-AA9F-E35AEE40A8E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11919" y="2060030"/>
            <a:ext cx="989012" cy="87529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6600" b="0" i="0">
                <a:solidFill>
                  <a:schemeClr val="accent1"/>
                </a:solidFill>
                <a:latin typeface="Helvetica Light" panose="020B0403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B131A1-3B32-BD4A-ABA3-99C08E935DE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483722" y="2060030"/>
            <a:ext cx="989012" cy="87529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6600" b="0" i="0">
                <a:solidFill>
                  <a:schemeClr val="accent1"/>
                </a:solidFill>
                <a:latin typeface="Helvetica Light" panose="020B0403020202020204" pitchFamily="34" charset="0"/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552D46D-BDA4-CE4E-AFE9-1EB4775C5C5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155526" y="2060030"/>
            <a:ext cx="989012" cy="87529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6600" b="0" i="0">
                <a:solidFill>
                  <a:schemeClr val="accent1"/>
                </a:solidFill>
                <a:latin typeface="Helvetica Light" panose="020B0403020202020204" pitchFamily="34" charset="0"/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4CC68FB-9B2F-8A41-BF37-C8DC1FC63A3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468313" y="3009160"/>
            <a:ext cx="1463040" cy="8717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F7A1E7BC-629E-324C-8BE5-C69A81F91FE5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2140116" y="3009012"/>
            <a:ext cx="1463040" cy="8717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FB8D3596-E127-4041-8BB3-CD4F5D44078F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3811919" y="3008864"/>
            <a:ext cx="1463040" cy="8717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A52277F4-21D4-684C-B574-531E168FB558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5483722" y="3008716"/>
            <a:ext cx="1463040" cy="8717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75528B11-5A75-C846-81AA-31D60099CBBD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7155526" y="3008568"/>
            <a:ext cx="1463040" cy="8717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34B76ADC-9FA5-4103-B530-F1CA5433680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72136" y="903539"/>
            <a:ext cx="8229600" cy="30880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100" b="0" cap="none" spc="0" baseline="0">
                <a:solidFill>
                  <a:schemeClr val="tx1"/>
                </a:solidFill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Black. 11 pt.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D78A77C-390C-D942-8177-31C6ADAA88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pc="0"/>
            </a:lvl1pPr>
          </a:lstStyle>
          <a:p>
            <a:r>
              <a:rPr lang="en-US" dirty="0"/>
              <a:t>Title here. Black. 24 pt.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33AAE6E-774E-7147-8E92-AE4B6A4852FF}"/>
              </a:ext>
            </a:extLst>
          </p:cNvPr>
          <p:cNvCxnSpPr/>
          <p:nvPr userDrawn="1"/>
        </p:nvCxnSpPr>
        <p:spPr>
          <a:xfrm>
            <a:off x="457200" y="3008568"/>
            <a:ext cx="1474153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1DE9464-20FE-9843-9705-FFF3633D2F2B}"/>
              </a:ext>
            </a:extLst>
          </p:cNvPr>
          <p:cNvCxnSpPr/>
          <p:nvPr userDrawn="1"/>
        </p:nvCxnSpPr>
        <p:spPr>
          <a:xfrm>
            <a:off x="2126974" y="3008568"/>
            <a:ext cx="1474153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E22BA56-310F-8B4C-956E-69F6CCD3C9B3}"/>
              </a:ext>
            </a:extLst>
          </p:cNvPr>
          <p:cNvCxnSpPr/>
          <p:nvPr userDrawn="1"/>
        </p:nvCxnSpPr>
        <p:spPr>
          <a:xfrm>
            <a:off x="3808107" y="3008568"/>
            <a:ext cx="1474153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0D29866-0BFB-4F43-AD24-003F9B3EAD30}"/>
              </a:ext>
            </a:extLst>
          </p:cNvPr>
          <p:cNvCxnSpPr/>
          <p:nvPr userDrawn="1"/>
        </p:nvCxnSpPr>
        <p:spPr>
          <a:xfrm>
            <a:off x="5477881" y="3008568"/>
            <a:ext cx="1474153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71557766-E7EF-5D44-9907-C5CA16750639}"/>
              </a:ext>
            </a:extLst>
          </p:cNvPr>
          <p:cNvCxnSpPr/>
          <p:nvPr userDrawn="1"/>
        </p:nvCxnSpPr>
        <p:spPr>
          <a:xfrm>
            <a:off x="7141975" y="3008568"/>
            <a:ext cx="1474153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DB216F8A-D4F7-9C44-B29A-19C21E55343D}"/>
              </a:ext>
            </a:extLst>
          </p:cNvPr>
          <p:cNvSpPr/>
          <p:nvPr userDrawn="1"/>
        </p:nvSpPr>
        <p:spPr>
          <a:xfrm rot="5400000">
            <a:off x="4516876" y="-4516877"/>
            <a:ext cx="110247" cy="9144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20369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177793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|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13130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| White |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893842C-7CC4-8E43-8A4B-0A1C0B601AFC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6164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| Ot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wall, floor&#10;&#10;Description automatically generated">
            <a:extLst>
              <a:ext uri="{FF2B5EF4-FFF2-40B4-BE49-F238E27FC236}">
                <a16:creationId xmlns:a16="http://schemas.microsoft.com/office/drawing/2014/main" id="{400637B7-1E18-F840-9924-14281481EF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"/>
            <a:ext cx="9144001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25600FA-F0C1-D240-880F-985864E7FF4B}"/>
              </a:ext>
            </a:extLst>
          </p:cNvPr>
          <p:cNvSpPr/>
          <p:nvPr userDrawn="1"/>
        </p:nvSpPr>
        <p:spPr>
          <a:xfrm>
            <a:off x="-7" y="640551"/>
            <a:ext cx="4572005" cy="2940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D174CA-EC3D-E34B-8239-9A9DA2B35502}"/>
              </a:ext>
            </a:extLst>
          </p:cNvPr>
          <p:cNvSpPr/>
          <p:nvPr userDrawn="1"/>
        </p:nvSpPr>
        <p:spPr>
          <a:xfrm rot="16200000">
            <a:off x="2229201" y="-1588656"/>
            <a:ext cx="113594" cy="4572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5A04C9-ABDF-DD44-B306-62A5440DD2F8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3091492"/>
            <a:ext cx="1460500" cy="254000"/>
          </a:xfrm>
          <a:prstGeom prst="rect">
            <a:avLst/>
          </a:prstGeom>
        </p:spPr>
      </p:pic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700414A9-D604-384F-907C-FCF95CFA4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1073447"/>
            <a:ext cx="3665913" cy="12132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 here. </a:t>
            </a:r>
            <a:br>
              <a:rPr lang="en-US" dirty="0"/>
            </a:br>
            <a:r>
              <a:rPr lang="en-US" dirty="0"/>
              <a:t>White. 32 pt.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1D06F2D0-6E76-F24B-B1EC-27CB5120446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2137" y="2544979"/>
            <a:ext cx="3665912" cy="417512"/>
          </a:xfrm>
        </p:spPr>
        <p:txBody>
          <a:bodyPr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</p:spTree>
    <p:extLst>
      <p:ext uri="{BB962C8B-B14F-4D97-AF65-F5344CB8AC3E}">
        <p14:creationId xmlns:p14="http://schemas.microsoft.com/office/powerpoint/2010/main" val="40325055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| Gray 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AF87C7-187A-B343-93AE-2EDC54A4F971}"/>
              </a:ext>
            </a:extLst>
          </p:cNvPr>
          <p:cNvSpPr/>
          <p:nvPr userDrawn="1"/>
        </p:nvSpPr>
        <p:spPr>
          <a:xfrm>
            <a:off x="0" y="1302628"/>
            <a:ext cx="9144000" cy="147650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7586B8F-62E1-4E47-B029-DBB4CE506D8D}"/>
              </a:ext>
            </a:extLst>
          </p:cNvPr>
          <p:cNvSpPr/>
          <p:nvPr userDrawn="1"/>
        </p:nvSpPr>
        <p:spPr>
          <a:xfrm>
            <a:off x="0" y="1302628"/>
            <a:ext cx="319668" cy="147650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9C520110-29B2-B345-B63C-66AF31C7C5C7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 rot="16200000">
            <a:off x="-189512" y="1903699"/>
            <a:ext cx="698693" cy="274366"/>
          </a:xfrm>
          <a:prstGeom prst="rect">
            <a:avLst/>
          </a:prstGeom>
        </p:spPr>
        <p:txBody>
          <a:bodyPr/>
          <a:lstStyle>
            <a:lvl1pPr marL="7938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Group 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609CC8-869D-7245-B857-5C3F0BC01FD4}"/>
              </a:ext>
            </a:extLst>
          </p:cNvPr>
          <p:cNvSpPr/>
          <p:nvPr userDrawn="1"/>
        </p:nvSpPr>
        <p:spPr>
          <a:xfrm>
            <a:off x="0" y="3042218"/>
            <a:ext cx="9144000" cy="147650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72A6C23D-8D84-3B49-843B-0B672CA352FD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681428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9E3A8C04-83E4-7340-B2FA-4C440CD0E69B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2097373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35985AE9-DC76-264B-B683-D4E94BA96A46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3513318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93503AB-45F5-F445-BFFE-E1B97E3042A3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4929263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F236AE01-C43A-B548-9F84-4ACB1E143FA5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6345208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9648EE72-E880-1343-9AD8-1F241A1F4DA9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7761153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5D8A9B5F-9E41-E240-A9B9-0F10DCA37E43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>
            <a:off x="681428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0D2274CE-2ED7-EA44-A3DB-1A993EECE2FC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2097373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8A96D85F-F349-AD4E-A760-20F77CC3837A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3513318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76D2011F-5319-3442-9EAD-06EEE38CCE99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4929263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9E7C6527-09E7-8A43-B45C-799D88BAC83D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6345208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ED3DD73C-4579-A64E-A12D-BD1592B846DD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7761153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1CD0A97-79EE-3A40-8D9C-8A2C81B30B7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72136" y="913170"/>
            <a:ext cx="8229600" cy="30880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100" b="0" cap="none" spc="0" baseline="0">
                <a:solidFill>
                  <a:schemeClr val="tx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Black. 11 pt.</a:t>
            </a:r>
          </a:p>
        </p:txBody>
      </p:sp>
      <p:sp>
        <p:nvSpPr>
          <p:cNvPr id="23" name="Title 2">
            <a:extLst>
              <a:ext uri="{FF2B5EF4-FFF2-40B4-BE49-F238E27FC236}">
                <a16:creationId xmlns:a16="http://schemas.microsoft.com/office/drawing/2014/main" id="{941D762F-263F-F440-8526-F3F6C97689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50120"/>
            <a:ext cx="8229600" cy="568875"/>
          </a:xfrm>
        </p:spPr>
        <p:txBody>
          <a:bodyPr/>
          <a:lstStyle>
            <a:lvl1pPr>
              <a:defRPr spc="0"/>
            </a:lvl1pPr>
          </a:lstStyle>
          <a:p>
            <a:r>
              <a:rPr lang="en-US" dirty="0"/>
              <a:t>Title here. Black. 24 pt.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08CDA-EAAC-434C-99C6-534F8EA2E63A}"/>
              </a:ext>
            </a:extLst>
          </p:cNvPr>
          <p:cNvSpPr/>
          <p:nvPr userDrawn="1"/>
        </p:nvSpPr>
        <p:spPr>
          <a:xfrm>
            <a:off x="0" y="3042218"/>
            <a:ext cx="319668" cy="147650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CF705D54-A22B-0740-96FB-5210ECFFFD70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 rot="16200000">
            <a:off x="-189512" y="3643289"/>
            <a:ext cx="698693" cy="274366"/>
          </a:xfrm>
          <a:prstGeom prst="rect">
            <a:avLst/>
          </a:prstGeom>
        </p:spPr>
        <p:txBody>
          <a:bodyPr/>
          <a:lstStyle>
            <a:lvl1pPr marL="7938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Group 2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55E211C0-BAD3-4B4B-98A2-AACA50E3B95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5690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48" name="Content Placeholder 46">
            <a:extLst>
              <a:ext uri="{FF2B5EF4-FFF2-40B4-BE49-F238E27FC236}">
                <a16:creationId xmlns:a16="http://schemas.microsoft.com/office/drawing/2014/main" id="{32F6A3D3-8061-C846-8903-77E5C5E8F17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2049187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49" name="Content Placeholder 46">
            <a:extLst>
              <a:ext uri="{FF2B5EF4-FFF2-40B4-BE49-F238E27FC236}">
                <a16:creationId xmlns:a16="http://schemas.microsoft.com/office/drawing/2014/main" id="{75116E01-D4BB-1E4C-A97B-7ED70FB60C9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452973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0" name="Content Placeholder 46">
            <a:extLst>
              <a:ext uri="{FF2B5EF4-FFF2-40B4-BE49-F238E27FC236}">
                <a16:creationId xmlns:a16="http://schemas.microsoft.com/office/drawing/2014/main" id="{B5F7989D-F324-0E4B-B146-298725C9B953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876470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1" name="Content Placeholder 46">
            <a:extLst>
              <a:ext uri="{FF2B5EF4-FFF2-40B4-BE49-F238E27FC236}">
                <a16:creationId xmlns:a16="http://schemas.microsoft.com/office/drawing/2014/main" id="{5D90E19E-BD9B-AF4E-A02D-F918288B7F8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298486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2" name="Content Placeholder 46">
            <a:extLst>
              <a:ext uri="{FF2B5EF4-FFF2-40B4-BE49-F238E27FC236}">
                <a16:creationId xmlns:a16="http://schemas.microsoft.com/office/drawing/2014/main" id="{89F9CC8E-A7F6-5340-9049-C779703E976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721983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3" name="Content Placeholder 46">
            <a:extLst>
              <a:ext uri="{FF2B5EF4-FFF2-40B4-BE49-F238E27FC236}">
                <a16:creationId xmlns:a16="http://schemas.microsoft.com/office/drawing/2014/main" id="{6CC5F08F-F63D-D541-8529-AA0309E299F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625690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4" name="Content Placeholder 46">
            <a:extLst>
              <a:ext uri="{FF2B5EF4-FFF2-40B4-BE49-F238E27FC236}">
                <a16:creationId xmlns:a16="http://schemas.microsoft.com/office/drawing/2014/main" id="{32BB3D8C-1930-5A4B-B9B9-59E5CAA5F681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2049187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5" name="Content Placeholder 46">
            <a:extLst>
              <a:ext uri="{FF2B5EF4-FFF2-40B4-BE49-F238E27FC236}">
                <a16:creationId xmlns:a16="http://schemas.microsoft.com/office/drawing/2014/main" id="{4AC9F377-11C7-6347-BCD1-14B50F409128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3452973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6" name="Content Placeholder 46">
            <a:extLst>
              <a:ext uri="{FF2B5EF4-FFF2-40B4-BE49-F238E27FC236}">
                <a16:creationId xmlns:a16="http://schemas.microsoft.com/office/drawing/2014/main" id="{53877560-9230-D343-8579-0D5F7F0AF838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876470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7" name="Content Placeholder 46">
            <a:extLst>
              <a:ext uri="{FF2B5EF4-FFF2-40B4-BE49-F238E27FC236}">
                <a16:creationId xmlns:a16="http://schemas.microsoft.com/office/drawing/2014/main" id="{19FBDFDD-0A1D-8B43-B3C2-368E455AE0A7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6298486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8" name="Content Placeholder 46">
            <a:extLst>
              <a:ext uri="{FF2B5EF4-FFF2-40B4-BE49-F238E27FC236}">
                <a16:creationId xmlns:a16="http://schemas.microsoft.com/office/drawing/2014/main" id="{731E29DB-F636-F344-8DA1-7AB8515D5F4E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7721983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543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|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72A6C23D-8D84-3B49-843B-0B672CA352FD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617928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9E3A8C04-83E4-7340-B2FA-4C440CD0E69B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2033873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35985AE9-DC76-264B-B683-D4E94BA96A46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3449818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93503AB-45F5-F445-BFFE-E1B97E3042A3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4865763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F236AE01-C43A-B548-9F84-4ACB1E143FA5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6281708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9648EE72-E880-1343-9AD8-1F241A1F4DA9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7697653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5D8A9B5F-9E41-E240-A9B9-0F10DCA37E43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>
            <a:off x="617928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0D2274CE-2ED7-EA44-A3DB-1A993EECE2FC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2033873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8A96D85F-F349-AD4E-A760-20F77CC3837A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3449818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76D2011F-5319-3442-9EAD-06EEE38CCE99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4865763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9E7C6527-09E7-8A43-B45C-799D88BAC83D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6281708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ED3DD73C-4579-A64E-A12D-BD1592B846DD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7697653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1CD0A97-79EE-3A40-8D9C-8A2C81B30B7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72136" y="913170"/>
            <a:ext cx="8229600" cy="30880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100" b="0" cap="none" spc="0" baseline="0">
                <a:solidFill>
                  <a:schemeClr val="tx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Black. 11 pt.</a:t>
            </a:r>
          </a:p>
        </p:txBody>
      </p:sp>
      <p:sp>
        <p:nvSpPr>
          <p:cNvPr id="23" name="Title 2">
            <a:extLst>
              <a:ext uri="{FF2B5EF4-FFF2-40B4-BE49-F238E27FC236}">
                <a16:creationId xmlns:a16="http://schemas.microsoft.com/office/drawing/2014/main" id="{941D762F-263F-F440-8526-F3F6C97689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50120"/>
            <a:ext cx="8229600" cy="568875"/>
          </a:xfrm>
        </p:spPr>
        <p:txBody>
          <a:bodyPr/>
          <a:lstStyle>
            <a:lvl1pPr>
              <a:defRPr spc="0"/>
            </a:lvl1pPr>
          </a:lstStyle>
          <a:p>
            <a:r>
              <a:rPr lang="en-US" dirty="0"/>
              <a:t>Title here. Black. 24 pt.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55E211C0-BAD3-4B4B-98A2-AACA50E3B95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562190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48" name="Content Placeholder 46">
            <a:extLst>
              <a:ext uri="{FF2B5EF4-FFF2-40B4-BE49-F238E27FC236}">
                <a16:creationId xmlns:a16="http://schemas.microsoft.com/office/drawing/2014/main" id="{32F6A3D3-8061-C846-8903-77E5C5E8F17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85687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49" name="Content Placeholder 46">
            <a:extLst>
              <a:ext uri="{FF2B5EF4-FFF2-40B4-BE49-F238E27FC236}">
                <a16:creationId xmlns:a16="http://schemas.microsoft.com/office/drawing/2014/main" id="{75116E01-D4BB-1E4C-A97B-7ED70FB60C9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389473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0" name="Content Placeholder 46">
            <a:extLst>
              <a:ext uri="{FF2B5EF4-FFF2-40B4-BE49-F238E27FC236}">
                <a16:creationId xmlns:a16="http://schemas.microsoft.com/office/drawing/2014/main" id="{B5F7989D-F324-0E4B-B146-298725C9B953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812970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1" name="Content Placeholder 46">
            <a:extLst>
              <a:ext uri="{FF2B5EF4-FFF2-40B4-BE49-F238E27FC236}">
                <a16:creationId xmlns:a16="http://schemas.microsoft.com/office/drawing/2014/main" id="{5D90E19E-BD9B-AF4E-A02D-F918288B7F8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234986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2" name="Content Placeholder 46">
            <a:extLst>
              <a:ext uri="{FF2B5EF4-FFF2-40B4-BE49-F238E27FC236}">
                <a16:creationId xmlns:a16="http://schemas.microsoft.com/office/drawing/2014/main" id="{89F9CC8E-A7F6-5340-9049-C779703E976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658483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3" name="Content Placeholder 46">
            <a:extLst>
              <a:ext uri="{FF2B5EF4-FFF2-40B4-BE49-F238E27FC236}">
                <a16:creationId xmlns:a16="http://schemas.microsoft.com/office/drawing/2014/main" id="{6CC5F08F-F63D-D541-8529-AA0309E299F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562190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4" name="Content Placeholder 46">
            <a:extLst>
              <a:ext uri="{FF2B5EF4-FFF2-40B4-BE49-F238E27FC236}">
                <a16:creationId xmlns:a16="http://schemas.microsoft.com/office/drawing/2014/main" id="{32BB3D8C-1930-5A4B-B9B9-59E5CAA5F681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1985687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5" name="Content Placeholder 46">
            <a:extLst>
              <a:ext uri="{FF2B5EF4-FFF2-40B4-BE49-F238E27FC236}">
                <a16:creationId xmlns:a16="http://schemas.microsoft.com/office/drawing/2014/main" id="{4AC9F377-11C7-6347-BCD1-14B50F409128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3389473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6" name="Content Placeholder 46">
            <a:extLst>
              <a:ext uri="{FF2B5EF4-FFF2-40B4-BE49-F238E27FC236}">
                <a16:creationId xmlns:a16="http://schemas.microsoft.com/office/drawing/2014/main" id="{53877560-9230-D343-8579-0D5F7F0AF838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812970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7" name="Content Placeholder 46">
            <a:extLst>
              <a:ext uri="{FF2B5EF4-FFF2-40B4-BE49-F238E27FC236}">
                <a16:creationId xmlns:a16="http://schemas.microsoft.com/office/drawing/2014/main" id="{19FBDFDD-0A1D-8B43-B3C2-368E455AE0A7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6234986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8" name="Content Placeholder 46">
            <a:extLst>
              <a:ext uri="{FF2B5EF4-FFF2-40B4-BE49-F238E27FC236}">
                <a16:creationId xmlns:a16="http://schemas.microsoft.com/office/drawing/2014/main" id="{731E29DB-F636-F344-8DA1-7AB8515D5F4E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7658483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90391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Mockup | Process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8638B299-3432-1141-8748-12B0BFF508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50120"/>
            <a:ext cx="3498112" cy="568875"/>
          </a:xfrm>
        </p:spPr>
        <p:txBody>
          <a:bodyPr/>
          <a:lstStyle>
            <a:lvl1pPr>
              <a:defRPr cap="none" spc="0">
                <a:latin typeface="Helvetica" pitchFamily="2" charset="0"/>
              </a:defRPr>
            </a:lvl1pPr>
          </a:lstStyle>
          <a:p>
            <a:r>
              <a:rPr lang="en-US" dirty="0"/>
              <a:t>Title here. Black. 24 pt.</a:t>
            </a:r>
          </a:p>
        </p:txBody>
      </p:sp>
      <p:pic>
        <p:nvPicPr>
          <p:cNvPr id="2" name="Picture 1" descr="iPhone6_mockup_front_whit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7790" y="1051442"/>
            <a:ext cx="2397580" cy="3750255"/>
          </a:xfrm>
          <a:prstGeom prst="rect">
            <a:avLst/>
          </a:prstGeom>
        </p:spPr>
      </p:pic>
      <p:pic>
        <p:nvPicPr>
          <p:cNvPr id="8" name="Picture 7" descr="iPhone6_mockup_front_white.png">
            <a:extLst>
              <a:ext uri="{FF2B5EF4-FFF2-40B4-BE49-F238E27FC236}">
                <a16:creationId xmlns:a16="http://schemas.microsoft.com/office/drawing/2014/main" id="{874DFAB0-A0E5-774B-B082-264D740A06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63531" y="1051442"/>
            <a:ext cx="2397580" cy="3750255"/>
          </a:xfrm>
          <a:prstGeom prst="rect">
            <a:avLst/>
          </a:prstGeom>
        </p:spPr>
      </p:pic>
      <p:pic>
        <p:nvPicPr>
          <p:cNvPr id="12" name="Picture 11" descr="iPhone6_mockup_front_white.png">
            <a:extLst>
              <a:ext uri="{FF2B5EF4-FFF2-40B4-BE49-F238E27FC236}">
                <a16:creationId xmlns:a16="http://schemas.microsoft.com/office/drawing/2014/main" id="{20219FE1-0C8D-B445-9F5A-DD4371250C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9273" y="1051442"/>
            <a:ext cx="2397580" cy="3750255"/>
          </a:xfrm>
          <a:prstGeom prst="rect">
            <a:avLst/>
          </a:prstGeom>
        </p:spPr>
      </p:pic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FF84007-7C01-AC4F-9C72-E1DF8F7F4EC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693889" y="1634626"/>
            <a:ext cx="1453241" cy="257175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671EE15D-5FFD-D140-A7A1-E973C0A089B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422842" y="1634626"/>
            <a:ext cx="1453241" cy="257175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4107AE4-B415-F14F-8689-91C6157AC69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165374" y="1634626"/>
            <a:ext cx="1453241" cy="257175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60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6" presetClass="emph" presetSubtype="0" accel="50000" decel="5000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accel="50000" decel="5000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9" grpId="0" animBg="1"/>
      <p:bldP spid="9" grpId="1" animBg="1"/>
    </p:bldLst>
  </p:timing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Mockup | Proc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38"/>
          <p:cNvGrpSpPr/>
          <p:nvPr userDrawn="1"/>
        </p:nvGrpSpPr>
        <p:grpSpPr>
          <a:xfrm>
            <a:off x="2523533" y="1019105"/>
            <a:ext cx="1747351" cy="3487974"/>
            <a:chOff x="3421706" y="1143000"/>
            <a:chExt cx="2530932" cy="5052117"/>
          </a:xfrm>
        </p:grpSpPr>
        <p:sp>
          <p:nvSpPr>
            <p:cNvPr id="7" name="Скругленный прямоугольник 39"/>
            <p:cNvSpPr/>
            <p:nvPr userDrawn="1"/>
          </p:nvSpPr>
          <p:spPr>
            <a:xfrm>
              <a:off x="5772337" y="2057401"/>
              <a:ext cx="180301" cy="487680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8" name="Скругленный прямоугольник 40"/>
            <p:cNvSpPr/>
            <p:nvPr userDrawn="1"/>
          </p:nvSpPr>
          <p:spPr>
            <a:xfrm>
              <a:off x="3421706" y="1971500"/>
              <a:ext cx="180301" cy="276137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9" name="Скругленный прямоугольник 41"/>
            <p:cNvSpPr/>
            <p:nvPr userDrawn="1"/>
          </p:nvSpPr>
          <p:spPr>
            <a:xfrm>
              <a:off x="3421706" y="2530199"/>
              <a:ext cx="180301" cy="276137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10" name="Скругленный прямоугольник 42"/>
            <p:cNvSpPr/>
            <p:nvPr userDrawn="1"/>
          </p:nvSpPr>
          <p:spPr>
            <a:xfrm>
              <a:off x="3421706" y="3041744"/>
              <a:ext cx="180301" cy="276137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11" name="Скругленный прямоугольник 43"/>
            <p:cNvSpPr/>
            <p:nvPr userDrawn="1"/>
          </p:nvSpPr>
          <p:spPr>
            <a:xfrm>
              <a:off x="3453659" y="1143000"/>
              <a:ext cx="2465281" cy="5052117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12" name="Овал 44"/>
            <p:cNvSpPr/>
            <p:nvPr userDrawn="1"/>
          </p:nvSpPr>
          <p:spPr>
            <a:xfrm>
              <a:off x="4481234" y="5699769"/>
              <a:ext cx="410131" cy="406782"/>
            </a:xfrm>
            <a:prstGeom prst="ellipse">
              <a:avLst/>
            </a:prstGeom>
            <a:noFill/>
            <a:ln w="158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13" name="Скругленный прямоугольник 45"/>
            <p:cNvSpPr/>
            <p:nvPr userDrawn="1"/>
          </p:nvSpPr>
          <p:spPr>
            <a:xfrm>
              <a:off x="4372270" y="1457767"/>
              <a:ext cx="628058" cy="45719"/>
            </a:xfrm>
            <a:prstGeom prst="round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14" name="Овал 46"/>
            <p:cNvSpPr/>
            <p:nvPr userDrawn="1"/>
          </p:nvSpPr>
          <p:spPr>
            <a:xfrm flipH="1">
              <a:off x="4159907" y="1451578"/>
              <a:ext cx="59518" cy="58098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15" name="Овал 47"/>
            <p:cNvSpPr/>
            <p:nvPr userDrawn="1"/>
          </p:nvSpPr>
          <p:spPr>
            <a:xfrm flipH="1">
              <a:off x="4656540" y="1271335"/>
              <a:ext cx="59518" cy="58098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</p:grpSp>
      <p:grpSp>
        <p:nvGrpSpPr>
          <p:cNvPr id="17" name="Группа 38"/>
          <p:cNvGrpSpPr/>
          <p:nvPr userDrawn="1"/>
        </p:nvGrpSpPr>
        <p:grpSpPr>
          <a:xfrm>
            <a:off x="4748095" y="1019105"/>
            <a:ext cx="1747351" cy="3487974"/>
            <a:chOff x="3421706" y="1143000"/>
            <a:chExt cx="2530932" cy="5052117"/>
          </a:xfrm>
        </p:grpSpPr>
        <p:sp>
          <p:nvSpPr>
            <p:cNvPr id="18" name="Скругленный прямоугольник 39"/>
            <p:cNvSpPr/>
            <p:nvPr userDrawn="1"/>
          </p:nvSpPr>
          <p:spPr>
            <a:xfrm>
              <a:off x="5772337" y="2057401"/>
              <a:ext cx="180301" cy="487680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19" name="Скругленный прямоугольник 40"/>
            <p:cNvSpPr/>
            <p:nvPr userDrawn="1"/>
          </p:nvSpPr>
          <p:spPr>
            <a:xfrm>
              <a:off x="3421706" y="1971500"/>
              <a:ext cx="180301" cy="276137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20" name="Скругленный прямоугольник 41"/>
            <p:cNvSpPr/>
            <p:nvPr userDrawn="1"/>
          </p:nvSpPr>
          <p:spPr>
            <a:xfrm>
              <a:off x="3421706" y="2530199"/>
              <a:ext cx="180301" cy="276137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21" name="Скругленный прямоугольник 42"/>
            <p:cNvSpPr/>
            <p:nvPr userDrawn="1"/>
          </p:nvSpPr>
          <p:spPr>
            <a:xfrm>
              <a:off x="3421706" y="3041744"/>
              <a:ext cx="180301" cy="276137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22" name="Скругленный прямоугольник 43"/>
            <p:cNvSpPr/>
            <p:nvPr userDrawn="1"/>
          </p:nvSpPr>
          <p:spPr>
            <a:xfrm>
              <a:off x="3453659" y="1143000"/>
              <a:ext cx="2465281" cy="5052117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23" name="Овал 44"/>
            <p:cNvSpPr/>
            <p:nvPr userDrawn="1"/>
          </p:nvSpPr>
          <p:spPr>
            <a:xfrm>
              <a:off x="4481234" y="5699769"/>
              <a:ext cx="410131" cy="406782"/>
            </a:xfrm>
            <a:prstGeom prst="ellipse">
              <a:avLst/>
            </a:prstGeom>
            <a:noFill/>
            <a:ln w="158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24" name="Скругленный прямоугольник 45"/>
            <p:cNvSpPr/>
            <p:nvPr userDrawn="1"/>
          </p:nvSpPr>
          <p:spPr>
            <a:xfrm>
              <a:off x="4372270" y="1457767"/>
              <a:ext cx="628058" cy="45719"/>
            </a:xfrm>
            <a:prstGeom prst="round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25" name="Овал 46"/>
            <p:cNvSpPr/>
            <p:nvPr userDrawn="1"/>
          </p:nvSpPr>
          <p:spPr>
            <a:xfrm flipH="1">
              <a:off x="4159907" y="1451578"/>
              <a:ext cx="59518" cy="58098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26" name="Овал 47"/>
            <p:cNvSpPr/>
            <p:nvPr userDrawn="1"/>
          </p:nvSpPr>
          <p:spPr>
            <a:xfrm flipH="1">
              <a:off x="4656540" y="1271335"/>
              <a:ext cx="59518" cy="58098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</p:grpSp>
      <p:grpSp>
        <p:nvGrpSpPr>
          <p:cNvPr id="28" name="Группа 38"/>
          <p:cNvGrpSpPr/>
          <p:nvPr userDrawn="1"/>
        </p:nvGrpSpPr>
        <p:grpSpPr>
          <a:xfrm>
            <a:off x="6971348" y="1019105"/>
            <a:ext cx="1747351" cy="3487974"/>
            <a:chOff x="3421706" y="1143000"/>
            <a:chExt cx="2530932" cy="5052117"/>
          </a:xfrm>
        </p:grpSpPr>
        <p:sp>
          <p:nvSpPr>
            <p:cNvPr id="29" name="Скругленный прямоугольник 39"/>
            <p:cNvSpPr/>
            <p:nvPr userDrawn="1"/>
          </p:nvSpPr>
          <p:spPr>
            <a:xfrm>
              <a:off x="5772337" y="2057401"/>
              <a:ext cx="180301" cy="487680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30" name="Скругленный прямоугольник 40"/>
            <p:cNvSpPr/>
            <p:nvPr userDrawn="1"/>
          </p:nvSpPr>
          <p:spPr>
            <a:xfrm>
              <a:off x="3421706" y="1971500"/>
              <a:ext cx="180301" cy="276137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31" name="Скругленный прямоугольник 41"/>
            <p:cNvSpPr/>
            <p:nvPr userDrawn="1"/>
          </p:nvSpPr>
          <p:spPr>
            <a:xfrm>
              <a:off x="3421706" y="2530199"/>
              <a:ext cx="180301" cy="276137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32" name="Скругленный прямоугольник 42"/>
            <p:cNvSpPr/>
            <p:nvPr userDrawn="1"/>
          </p:nvSpPr>
          <p:spPr>
            <a:xfrm>
              <a:off x="3421706" y="3041744"/>
              <a:ext cx="180301" cy="276137"/>
            </a:xfrm>
            <a:prstGeom prst="roundRect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33" name="Скругленный прямоугольник 43"/>
            <p:cNvSpPr/>
            <p:nvPr userDrawn="1"/>
          </p:nvSpPr>
          <p:spPr>
            <a:xfrm>
              <a:off x="3453659" y="1143000"/>
              <a:ext cx="2465281" cy="5052117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34" name="Овал 44"/>
            <p:cNvSpPr/>
            <p:nvPr userDrawn="1"/>
          </p:nvSpPr>
          <p:spPr>
            <a:xfrm>
              <a:off x="4481234" y="5699769"/>
              <a:ext cx="410131" cy="406782"/>
            </a:xfrm>
            <a:prstGeom prst="ellipse">
              <a:avLst/>
            </a:prstGeom>
            <a:noFill/>
            <a:ln w="158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35" name="Скругленный прямоугольник 45"/>
            <p:cNvSpPr/>
            <p:nvPr userDrawn="1"/>
          </p:nvSpPr>
          <p:spPr>
            <a:xfrm>
              <a:off x="4372270" y="1457767"/>
              <a:ext cx="628058" cy="45719"/>
            </a:xfrm>
            <a:prstGeom prst="round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36" name="Овал 46"/>
            <p:cNvSpPr/>
            <p:nvPr userDrawn="1"/>
          </p:nvSpPr>
          <p:spPr>
            <a:xfrm flipH="1">
              <a:off x="4159907" y="1451578"/>
              <a:ext cx="59518" cy="58098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  <p:sp>
          <p:nvSpPr>
            <p:cNvPr id="37" name="Овал 47"/>
            <p:cNvSpPr/>
            <p:nvPr userDrawn="1"/>
          </p:nvSpPr>
          <p:spPr>
            <a:xfrm flipH="1">
              <a:off x="4656540" y="1271335"/>
              <a:ext cx="59518" cy="58098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7"/>
            </a:p>
          </p:txBody>
        </p:sp>
      </p:grpSp>
      <p:sp>
        <p:nvSpPr>
          <p:cNvPr id="40" name="Title 3">
            <a:extLst>
              <a:ext uri="{FF2B5EF4-FFF2-40B4-BE49-F238E27FC236}">
                <a16:creationId xmlns:a16="http://schemas.microsoft.com/office/drawing/2014/main" id="{E8F24DA9-C727-D040-A74F-0BDAD7E2D9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50120"/>
            <a:ext cx="8229600" cy="568875"/>
          </a:xfrm>
        </p:spPr>
        <p:txBody>
          <a:bodyPr/>
          <a:lstStyle>
            <a:lvl1pPr>
              <a:defRPr cap="none" spc="0">
                <a:latin typeface="Helvetica" pitchFamily="2" charset="0"/>
              </a:defRPr>
            </a:lvl1pPr>
          </a:lstStyle>
          <a:p>
            <a:r>
              <a:rPr lang="en-US" dirty="0"/>
              <a:t>Title here. Black. 24 pt.</a:t>
            </a:r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269E78BA-8325-A84A-9C44-228115F1CA7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630363" y="1437868"/>
            <a:ext cx="1549466" cy="2696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4248DA9F-9294-3B43-B358-BA48364DA48D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078179" y="1437868"/>
            <a:ext cx="1549466" cy="2696966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39FA580A-EDA5-994F-BA8B-F29D529815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54205" y="1442511"/>
            <a:ext cx="1549466" cy="26926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790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mph" presetSubtype="0" accel="50000" decel="5000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8" dur="500" fill="hold"/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42" grpId="0" animBg="1"/>
      <p:bldP spid="42" grpId="1" animBg="1"/>
      <p:bldP spid="45" grpId="0" animBg="1"/>
      <p:bldP spid="45" grpId="1" animBg="1"/>
    </p:bldLst>
  </p:timing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Mockup |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BCF96FE-8515-DE46-BDEC-64F8185D3005}"/>
              </a:ext>
            </a:extLst>
          </p:cNvPr>
          <p:cNvGrpSpPr/>
          <p:nvPr userDrawn="1"/>
        </p:nvGrpSpPr>
        <p:grpSpPr>
          <a:xfrm>
            <a:off x="3506562" y="-1551088"/>
            <a:ext cx="4879579" cy="8341160"/>
            <a:chOff x="4675416" y="-2068118"/>
            <a:chExt cx="6506105" cy="11121547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4675416" y="-2068118"/>
              <a:ext cx="6506105" cy="11121547"/>
            </a:xfrm>
            <a:prstGeom prst="rect">
              <a:avLst/>
            </a:prstGeom>
            <a:effectLst/>
          </p:spPr>
        </p:pic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54091" y="623455"/>
              <a:ext cx="2388867" cy="4870248"/>
            </a:xfrm>
            <a:prstGeom prst="rect">
              <a:avLst/>
            </a:prstGeom>
            <a:effectLst/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79A993D-2290-0249-9D4F-83C7F4A0CD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1503" y="710027"/>
            <a:ext cx="3370525" cy="93738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301994C2-93E5-734F-8169-59226ECC521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173988" y="916663"/>
            <a:ext cx="1582161" cy="2783941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868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</p:bldLst>
  </p:timing>
  <p:extLst>
    <p:ext uri="{DCECCB84-F9BA-43D5-87BE-67443E8EF086}">
      <p15:sldGuideLst xmlns:p15="http://schemas.microsoft.com/office/powerpoint/2012/main">
        <p15:guide id="6" pos="2880">
          <p15:clr>
            <a:srgbClr val="FBAE40"/>
          </p15:clr>
        </p15:guide>
        <p15:guide id="8" pos="4914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tptop Mockup |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2681" y="267344"/>
            <a:ext cx="7543800" cy="4522691"/>
          </a:xfrm>
          <a:prstGeom prst="rect">
            <a:avLst/>
          </a:prstGeom>
          <a:effectLst/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3C23179-8860-C246-B9C3-005E3C02B2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501" y="710027"/>
            <a:ext cx="3336775" cy="93738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A331C3AE-3241-F04A-9A9B-92F525DD57D5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82855" y="608017"/>
            <a:ext cx="5772047" cy="3615425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256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Mockup |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51004" y="608107"/>
            <a:ext cx="3704545" cy="5143500"/>
          </a:xfrm>
          <a:prstGeom prst="rect">
            <a:avLst/>
          </a:prstGeom>
          <a:effectLst/>
        </p:spPr>
      </p:pic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1BB15255-A87B-FC46-85C4-76D2F7FC1EE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408616" y="1201846"/>
            <a:ext cx="2980855" cy="3968813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29C0AAC-3C68-F94B-B84E-E98A4B7EBB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1503" y="706259"/>
            <a:ext cx="3051545" cy="93738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14002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autoRev="1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Headline + Sub + Body |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61B13AE-08FF-4182-B13B-7EB8F4FA053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72136" y="1421514"/>
            <a:ext cx="8229600" cy="3173111"/>
          </a:xfrm>
        </p:spPr>
        <p:txBody>
          <a:bodyPr>
            <a:noAutofit/>
          </a:bodyPr>
          <a:lstStyle>
            <a:lvl1pPr marL="233363" indent="-225425"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 b="0" i="0" spc="0">
                <a:solidFill>
                  <a:schemeClr val="tx1"/>
                </a:solidFill>
                <a:latin typeface="Helvetica" pitchFamily="2" charset="0"/>
              </a:defRPr>
            </a:lvl1pPr>
            <a:lvl2pPr marL="685800" indent="-225425"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400" b="0" i="0" spc="0">
                <a:solidFill>
                  <a:schemeClr val="tx1"/>
                </a:solidFill>
                <a:latin typeface="Helvetica" pitchFamily="2" charset="0"/>
              </a:defRPr>
            </a:lvl2pPr>
            <a:lvl3pPr marL="1142944" indent="-228588">
              <a:buClr>
                <a:schemeClr val="tx1"/>
              </a:buClr>
              <a:buFont typeface="Arial" panose="020B0604020202020204" pitchFamily="34" charset="0"/>
              <a:buChar char="•"/>
              <a:defRPr sz="1200" b="0" i="0" spc="0">
                <a:solidFill>
                  <a:schemeClr val="tx1"/>
                </a:solidFill>
                <a:latin typeface="Helvetica" pitchFamily="2" charset="0"/>
              </a:defRPr>
            </a:lvl3pPr>
            <a:lvl4pPr>
              <a:defRPr sz="1200">
                <a:solidFill>
                  <a:srgbClr val="FFFFFF"/>
                </a:solidFill>
              </a:defRPr>
            </a:lvl4pPr>
            <a:lvl5pPr>
              <a:defRPr sz="1200">
                <a:solidFill>
                  <a:srgbClr val="FF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F01E6AB-8035-CC44-8226-FB6BA86CD6B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2136" y="875030"/>
            <a:ext cx="8229600" cy="308805"/>
          </a:xfrm>
        </p:spPr>
        <p:txBody>
          <a:bodyPr anchor="t">
            <a:normAutofit/>
          </a:bodyPr>
          <a:lstStyle>
            <a:lvl1pPr marL="0" indent="0">
              <a:buNone/>
              <a:defRPr sz="1100" b="0" cap="none" spc="0" baseline="0">
                <a:solidFill>
                  <a:schemeClr val="tx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Subtitle. White. 11 pt.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FBE7D4-FDCA-0F4E-B63D-291E8DDF9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pc="0">
                <a:latin typeface="Helvetica" pitchFamily="2" charset="0"/>
              </a:defRPr>
            </a:lvl1pPr>
          </a:lstStyle>
          <a:p>
            <a:r>
              <a:rPr lang="en-US" dirty="0"/>
              <a:t>Title here. White. 24 pt.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3EA086-12F9-0646-8394-5EE1C813CC9D}"/>
              </a:ext>
            </a:extLst>
          </p:cNvPr>
          <p:cNvSpPr/>
          <p:nvPr userDrawn="1"/>
        </p:nvSpPr>
        <p:spPr>
          <a:xfrm rot="5400000">
            <a:off x="4516876" y="-4516877"/>
            <a:ext cx="110247" cy="9144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20369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96072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Headline + Body |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BECF2EFB-1FFD-0640-A59A-CE7F226354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72136" y="1051035"/>
            <a:ext cx="8229600" cy="3543588"/>
          </a:xfrm>
        </p:spPr>
        <p:txBody>
          <a:bodyPr>
            <a:noAutofit/>
          </a:bodyPr>
          <a:lstStyle>
            <a:lvl1pPr marL="233363" indent="-233363"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 b="0" i="0">
                <a:solidFill>
                  <a:schemeClr val="tx1"/>
                </a:solidFill>
                <a:latin typeface="Helvetica" pitchFamily="2" charset="0"/>
              </a:defRPr>
            </a:lvl1pPr>
            <a:lvl2pPr marL="685800" indent="-225425"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Helvetica" pitchFamily="2" charset="0"/>
              </a:defRPr>
            </a:lvl2pPr>
            <a:lvl3pPr marL="1142944" indent="-228588">
              <a:buClr>
                <a:schemeClr val="tx1"/>
              </a:buClr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Helvetica" pitchFamily="2" charset="0"/>
              </a:defRPr>
            </a:lvl3pPr>
            <a:lvl4pPr>
              <a:defRPr sz="1200">
                <a:solidFill>
                  <a:srgbClr val="FFFFFF"/>
                </a:solidFill>
              </a:defRPr>
            </a:lvl4pPr>
            <a:lvl5pPr>
              <a:defRPr sz="1200">
                <a:solidFill>
                  <a:srgbClr val="FF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539C789-234B-0041-B311-916160AEFC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r>
              <a:rPr lang="en-US" dirty="0"/>
              <a:t>Title here. White. 24 pt.</a:t>
            </a:r>
          </a:p>
        </p:txBody>
      </p:sp>
    </p:spTree>
    <p:extLst>
      <p:ext uri="{BB962C8B-B14F-4D97-AF65-F5344CB8AC3E}">
        <p14:creationId xmlns:p14="http://schemas.microsoft.com/office/powerpoint/2010/main" val="2115470750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Headline + Sub |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A13725E-EEC9-A541-A129-451A9DC79538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2136" y="875030"/>
            <a:ext cx="8229600" cy="308805"/>
          </a:xfrm>
        </p:spPr>
        <p:txBody>
          <a:bodyPr anchor="t">
            <a:normAutofit/>
          </a:bodyPr>
          <a:lstStyle>
            <a:lvl1pPr marL="0" indent="0">
              <a:buNone/>
              <a:defRPr sz="1100" b="0" cap="none" spc="0" baseline="0">
                <a:solidFill>
                  <a:schemeClr val="tx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Subtitle. White. 11 pt.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33CA67-2743-BE45-A4E6-B088ACBBAB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spc="0">
                <a:latin typeface="Helvetica" pitchFamily="2" charset="0"/>
              </a:defRPr>
            </a:lvl1pPr>
          </a:lstStyle>
          <a:p>
            <a:r>
              <a:rPr lang="en-US" dirty="0"/>
              <a:t>Title here. White. 24 pt.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A73C15D-0AB6-004F-A027-EAEA1FCEE5D6}"/>
              </a:ext>
            </a:extLst>
          </p:cNvPr>
          <p:cNvSpPr/>
          <p:nvPr userDrawn="1"/>
        </p:nvSpPr>
        <p:spPr>
          <a:xfrm rot="5400000">
            <a:off x="4516876" y="-4516877"/>
            <a:ext cx="110247" cy="9144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20369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713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 | Pratt &amp; Whitn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photo, wall&#10;&#10;Description automatically generated">
            <a:extLst>
              <a:ext uri="{FF2B5EF4-FFF2-40B4-BE49-F238E27FC236}">
                <a16:creationId xmlns:a16="http://schemas.microsoft.com/office/drawing/2014/main" id="{FF4450B2-81D9-4849-ADFA-C0F7477FC0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9143992" cy="51435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25600FA-F0C1-D240-880F-985864E7FF4B}"/>
              </a:ext>
            </a:extLst>
          </p:cNvPr>
          <p:cNvSpPr/>
          <p:nvPr userDrawn="1"/>
        </p:nvSpPr>
        <p:spPr>
          <a:xfrm>
            <a:off x="-7" y="640551"/>
            <a:ext cx="4572005" cy="2940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D174CA-EC3D-E34B-8239-9A9DA2B35502}"/>
              </a:ext>
            </a:extLst>
          </p:cNvPr>
          <p:cNvSpPr/>
          <p:nvPr userDrawn="1"/>
        </p:nvSpPr>
        <p:spPr>
          <a:xfrm rot="16200000">
            <a:off x="2229201" y="-1588656"/>
            <a:ext cx="113594" cy="4572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F077315-60B8-1044-8BEE-91AEAAD49583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3091492"/>
            <a:ext cx="1460500" cy="254000"/>
          </a:xfrm>
          <a:prstGeom prst="rect">
            <a:avLst/>
          </a:prstGeom>
        </p:spPr>
      </p:pic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66C9F795-CE11-684D-9939-10CD1B31A8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1073447"/>
            <a:ext cx="3665913" cy="12132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 here. </a:t>
            </a:r>
            <a:br>
              <a:rPr lang="en-US" dirty="0"/>
            </a:br>
            <a:r>
              <a:rPr lang="en-US" dirty="0"/>
              <a:t>White. 32 pt.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ECB5CF00-4096-0445-AEDD-1B71E76E7B6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2137" y="2544979"/>
            <a:ext cx="3665912" cy="417512"/>
          </a:xfrm>
        </p:spPr>
        <p:txBody>
          <a:bodyPr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</p:spTree>
    <p:extLst>
      <p:ext uri="{BB962C8B-B14F-4D97-AF65-F5344CB8AC3E}">
        <p14:creationId xmlns:p14="http://schemas.microsoft.com/office/powerpoint/2010/main" val="238162098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Headline |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D42A82-65F5-9643-8C5E-E126C1F2FF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here. White. 24 pt.</a:t>
            </a:r>
          </a:p>
        </p:txBody>
      </p:sp>
    </p:spTree>
    <p:extLst>
      <p:ext uri="{BB962C8B-B14F-4D97-AF65-F5344CB8AC3E}">
        <p14:creationId xmlns:p14="http://schemas.microsoft.com/office/powerpoint/2010/main" val="262337922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044BBBB-5C96-3A4C-B91C-AC2AB125BBA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2136" y="875030"/>
            <a:ext cx="8229600" cy="308805"/>
          </a:xfrm>
        </p:spPr>
        <p:txBody>
          <a:bodyPr anchor="t">
            <a:normAutofit/>
          </a:bodyPr>
          <a:lstStyle>
            <a:lvl1pPr marL="0" indent="0">
              <a:buNone/>
              <a:defRPr sz="1100" b="0" cap="none" spc="0" baseline="0">
                <a:solidFill>
                  <a:schemeClr val="tx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Subtitle. White. 11 pt.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70FBF85-F908-9543-AF8C-C05EF7A128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pc="0">
                <a:latin typeface="Helvetica" pitchFamily="2" charset="0"/>
              </a:defRPr>
            </a:lvl1pPr>
          </a:lstStyle>
          <a:p>
            <a:r>
              <a:rPr lang="en-US" dirty="0"/>
              <a:t>Title here. White. 24 pt.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5A4B9D-E5EB-4E0B-9B27-98BCC447BCE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72136" y="1426464"/>
            <a:ext cx="4040188" cy="3173412"/>
          </a:xfrm>
        </p:spPr>
        <p:txBody>
          <a:bodyPr/>
          <a:lstStyle>
            <a:lvl1pPr>
              <a:defRPr b="0" i="0" spc="0">
                <a:latin typeface="Helvetica" pitchFamily="2" charset="0"/>
              </a:defRPr>
            </a:lvl1pPr>
            <a:lvl2pPr>
              <a:defRPr b="0" i="0" spc="0">
                <a:latin typeface="Helvetica" pitchFamily="2" charset="0"/>
              </a:defRPr>
            </a:lvl2pPr>
            <a:lvl3pPr>
              <a:defRPr b="0" i="0" spc="0">
                <a:latin typeface="Helvetica" pitchFamily="2" charset="0"/>
              </a:defRPr>
            </a:lvl3pPr>
            <a:lvl4pPr>
              <a:defRPr b="0" i="0" spc="0">
                <a:latin typeface="Helvetica" pitchFamily="2" charset="0"/>
              </a:defRPr>
            </a:lvl4pPr>
            <a:lvl5pPr>
              <a:defRPr b="0" i="0" spc="0"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1C83059-51E5-4C78-98F2-FD7F352BC5B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645025" y="1427163"/>
            <a:ext cx="4040188" cy="3167062"/>
          </a:xfrm>
        </p:spPr>
        <p:txBody>
          <a:bodyPr/>
          <a:lstStyle>
            <a:lvl1pPr>
              <a:defRPr b="0" i="0" spc="0">
                <a:latin typeface="Helvetica" pitchFamily="2" charset="0"/>
              </a:defRPr>
            </a:lvl1pPr>
            <a:lvl2pPr>
              <a:defRPr b="0" i="0" spc="0">
                <a:latin typeface="Helvetica" pitchFamily="2" charset="0"/>
              </a:defRPr>
            </a:lvl2pPr>
            <a:lvl3pPr>
              <a:defRPr b="0" i="0" spc="0">
                <a:latin typeface="Helvetica" pitchFamily="2" charset="0"/>
              </a:defRPr>
            </a:lvl3pPr>
            <a:lvl4pPr>
              <a:defRPr b="0" i="0" spc="0">
                <a:latin typeface="Helvetica" pitchFamily="2" charset="0"/>
              </a:defRPr>
            </a:lvl4pPr>
            <a:lvl5pPr>
              <a:defRPr b="0" i="0" spc="0">
                <a:latin typeface="Helvetica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17085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| Th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72136" y="1421514"/>
            <a:ext cx="2651760" cy="2753917"/>
          </a:xfrm>
        </p:spPr>
        <p:txBody>
          <a:bodyPr>
            <a:noAutofit/>
          </a:bodyPr>
          <a:lstStyle>
            <a:lvl1pPr>
              <a:buClr>
                <a:schemeClr val="tx1"/>
              </a:buClr>
              <a:defRPr sz="1600" b="0" i="0" spc="0">
                <a:latin typeface="Helvetica" pitchFamily="2" charset="0"/>
              </a:defRPr>
            </a:lvl1pPr>
            <a:lvl2pPr>
              <a:buClr>
                <a:schemeClr val="tx1"/>
              </a:buClr>
              <a:defRPr sz="1400" b="0" i="0" spc="0">
                <a:latin typeface="Helvetica" pitchFamily="2" charset="0"/>
              </a:defRPr>
            </a:lvl2pPr>
            <a:lvl3pPr>
              <a:buClr>
                <a:schemeClr val="tx1"/>
              </a:buClr>
              <a:defRPr sz="1200" b="0" i="0" spc="0">
                <a:latin typeface="Helvetica" pitchFamily="2" charset="0"/>
              </a:defRPr>
            </a:lvl3pPr>
            <a:lvl4pPr marL="1371532" indent="0">
              <a:buClr>
                <a:schemeClr val="bg2"/>
              </a:buClr>
              <a:buNone/>
              <a:defRPr sz="1200"/>
            </a:lvl4pPr>
            <a:lvl5pPr>
              <a:buClr>
                <a:schemeClr val="bg2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949976" y="1421514"/>
            <a:ext cx="2651760" cy="2753917"/>
          </a:xfrm>
        </p:spPr>
        <p:txBody>
          <a:bodyPr>
            <a:noAutofit/>
          </a:bodyPr>
          <a:lstStyle>
            <a:lvl1pPr>
              <a:buClr>
                <a:schemeClr val="tx1"/>
              </a:buClr>
              <a:defRPr sz="1600" b="0" i="0" spc="0">
                <a:latin typeface="Helvetica" pitchFamily="2" charset="0"/>
              </a:defRPr>
            </a:lvl1pPr>
            <a:lvl2pPr>
              <a:buClr>
                <a:schemeClr val="tx1"/>
              </a:buClr>
              <a:defRPr sz="1400" b="0" i="0" spc="0">
                <a:latin typeface="Helvetica" pitchFamily="2" charset="0"/>
              </a:defRPr>
            </a:lvl2pPr>
            <a:lvl3pPr>
              <a:buClr>
                <a:schemeClr val="tx1"/>
              </a:buClr>
              <a:defRPr sz="1200" b="0" i="0" spc="0">
                <a:latin typeface="Helvetica" pitchFamily="2" charset="0"/>
              </a:defRPr>
            </a:lvl3pPr>
            <a:lvl4pPr>
              <a:buClr>
                <a:schemeClr val="bg2"/>
              </a:buClr>
              <a:defRPr sz="1200"/>
            </a:lvl4pPr>
            <a:lvl5pPr>
              <a:buClr>
                <a:schemeClr val="bg2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12" hasCustomPrompt="1"/>
          </p:nvPr>
        </p:nvSpPr>
        <p:spPr>
          <a:xfrm>
            <a:off x="3161056" y="1421514"/>
            <a:ext cx="2651760" cy="2753917"/>
          </a:xfrm>
        </p:spPr>
        <p:txBody>
          <a:bodyPr>
            <a:noAutofit/>
          </a:bodyPr>
          <a:lstStyle>
            <a:lvl1pPr>
              <a:buClr>
                <a:schemeClr val="tx1"/>
              </a:buClr>
              <a:defRPr sz="1600" b="0" i="0" spc="0">
                <a:latin typeface="Helvetica" pitchFamily="2" charset="0"/>
              </a:defRPr>
            </a:lvl1pPr>
            <a:lvl2pPr>
              <a:buClr>
                <a:schemeClr val="tx1"/>
              </a:buClr>
              <a:defRPr sz="1400" b="0" i="0" spc="0">
                <a:latin typeface="Helvetica" pitchFamily="2" charset="0"/>
              </a:defRPr>
            </a:lvl2pPr>
            <a:lvl3pPr>
              <a:buClr>
                <a:schemeClr val="tx1"/>
              </a:buClr>
              <a:defRPr sz="1200" b="0" i="0" spc="0">
                <a:latin typeface="Helvetica" pitchFamily="2" charset="0"/>
              </a:defRPr>
            </a:lvl3pPr>
            <a:lvl4pPr>
              <a:buClr>
                <a:schemeClr val="bg2"/>
              </a:buClr>
              <a:defRPr sz="1200"/>
            </a:lvl4pPr>
            <a:lvl5pPr>
              <a:buClr>
                <a:schemeClr val="bg2"/>
              </a:buCl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D6962E5-3DA9-814E-8D8E-BA7C9106E7CA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372136" y="875030"/>
            <a:ext cx="8229600" cy="308805"/>
          </a:xfrm>
        </p:spPr>
        <p:txBody>
          <a:bodyPr anchor="t">
            <a:normAutofit/>
          </a:bodyPr>
          <a:lstStyle>
            <a:lvl1pPr marL="0" indent="0">
              <a:buNone/>
              <a:defRPr sz="1100" b="0" cap="none" spc="0" baseline="0">
                <a:solidFill>
                  <a:schemeClr val="tx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Subtitle. White. 11 pt.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82CE58-32D5-3345-8D45-4B2911CEFF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pc="0">
                <a:latin typeface="Helvetica" pitchFamily="2" charset="0"/>
              </a:defRPr>
            </a:lvl1pPr>
          </a:lstStyle>
          <a:p>
            <a:r>
              <a:rPr lang="en-US" dirty="0"/>
              <a:t>Title here. White. 24 pt.</a:t>
            </a:r>
          </a:p>
        </p:txBody>
      </p:sp>
    </p:spTree>
    <p:extLst>
      <p:ext uri="{BB962C8B-B14F-4D97-AF65-F5344CB8AC3E}">
        <p14:creationId xmlns:p14="http://schemas.microsoft.com/office/powerpoint/2010/main" val="347154582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|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C74E32-802C-F743-8688-A6951C3AFBD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8313" y="2060030"/>
            <a:ext cx="989012" cy="875293"/>
          </a:xfrm>
        </p:spPr>
        <p:txBody>
          <a:bodyPr anchor="b"/>
          <a:lstStyle>
            <a:lvl1pPr marL="0" indent="0">
              <a:buNone/>
              <a:defRPr sz="6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9EEC1DF7-A7BE-9A45-9479-1FE1794414D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140116" y="2060030"/>
            <a:ext cx="989012" cy="875293"/>
          </a:xfrm>
        </p:spPr>
        <p:txBody>
          <a:bodyPr anchor="b"/>
          <a:lstStyle>
            <a:lvl1pPr marL="0" indent="0">
              <a:buNone/>
              <a:defRPr sz="6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2F69C4C1-5DBB-D847-AA9F-E35AEE40A8E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11919" y="2060030"/>
            <a:ext cx="989012" cy="875293"/>
          </a:xfrm>
        </p:spPr>
        <p:txBody>
          <a:bodyPr anchor="b"/>
          <a:lstStyle>
            <a:lvl1pPr marL="0" indent="0">
              <a:buNone/>
              <a:defRPr sz="6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1B131A1-3B32-BD4A-ABA3-99C08E935DE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483722" y="2060030"/>
            <a:ext cx="989012" cy="875293"/>
          </a:xfrm>
        </p:spPr>
        <p:txBody>
          <a:bodyPr anchor="b"/>
          <a:lstStyle>
            <a:lvl1pPr marL="0" indent="0">
              <a:buNone/>
              <a:defRPr sz="6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552D46D-BDA4-CE4E-AFE9-1EB4775C5C5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155526" y="2060030"/>
            <a:ext cx="989012" cy="875293"/>
          </a:xfrm>
        </p:spPr>
        <p:txBody>
          <a:bodyPr anchor="b"/>
          <a:lstStyle>
            <a:lvl1pPr marL="0" indent="0">
              <a:buNone/>
              <a:defRPr sz="6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4CC68FB-9B2F-8A41-BF37-C8DC1FC63A3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68313" y="3009160"/>
            <a:ext cx="1463040" cy="871722"/>
          </a:xfrm>
        </p:spPr>
        <p:txBody>
          <a:bodyPr/>
          <a:lstStyle>
            <a:lvl1pPr marL="0" indent="0">
              <a:buNone/>
              <a:defRPr sz="1400" spc="0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F7A1E7BC-629E-324C-8BE5-C69A81F91FE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140116" y="3009012"/>
            <a:ext cx="1463040" cy="871722"/>
          </a:xfrm>
        </p:spPr>
        <p:txBody>
          <a:bodyPr/>
          <a:lstStyle>
            <a:lvl1pPr marL="0" indent="0">
              <a:buNone/>
              <a:defRPr sz="1400" spc="0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FB8D3596-E127-4041-8BB3-CD4F5D4407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1919" y="3008864"/>
            <a:ext cx="1463040" cy="871722"/>
          </a:xfrm>
        </p:spPr>
        <p:txBody>
          <a:bodyPr/>
          <a:lstStyle>
            <a:lvl1pPr marL="0" indent="0">
              <a:buNone/>
              <a:defRPr sz="1400" spc="0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A52277F4-21D4-684C-B574-531E168FB55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483722" y="3008716"/>
            <a:ext cx="1463040" cy="871722"/>
          </a:xfrm>
        </p:spPr>
        <p:txBody>
          <a:bodyPr/>
          <a:lstStyle>
            <a:lvl1pPr marL="0" indent="0">
              <a:buNone/>
              <a:defRPr sz="1400" spc="0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75528B11-5A75-C846-81AA-31D60099CBBD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155526" y="3008568"/>
            <a:ext cx="1463040" cy="871722"/>
          </a:xfrm>
        </p:spPr>
        <p:txBody>
          <a:bodyPr/>
          <a:lstStyle>
            <a:lvl1pPr marL="0" indent="0">
              <a:buNone/>
              <a:defRPr sz="1400" spc="0"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573A62D1-8E50-E443-AD01-65C58109A75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2136" y="875030"/>
            <a:ext cx="8229600" cy="308805"/>
          </a:xfrm>
        </p:spPr>
        <p:txBody>
          <a:bodyPr anchor="t">
            <a:normAutofit/>
          </a:bodyPr>
          <a:lstStyle>
            <a:lvl1pPr marL="0" indent="0">
              <a:buNone/>
              <a:defRPr sz="1100" b="0" cap="none" spc="0" baseline="0">
                <a:solidFill>
                  <a:schemeClr val="tx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Subtitle. White. 11 pt.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D78A77C-390C-D942-8177-31C6ADAA88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spc="0">
                <a:latin typeface="Helvetica" pitchFamily="2" charset="0"/>
              </a:defRPr>
            </a:lvl1pPr>
          </a:lstStyle>
          <a:p>
            <a:r>
              <a:rPr lang="en-US" dirty="0"/>
              <a:t>Title here. White. 24 pt.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AF14BF5-EDB9-F84F-99A0-542F39BD06B9}"/>
              </a:ext>
            </a:extLst>
          </p:cNvPr>
          <p:cNvCxnSpPr/>
          <p:nvPr userDrawn="1"/>
        </p:nvCxnSpPr>
        <p:spPr>
          <a:xfrm>
            <a:off x="457200" y="3008568"/>
            <a:ext cx="1474153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3D5B894-6667-E14B-94C4-6AC8E376A4E6}"/>
              </a:ext>
            </a:extLst>
          </p:cNvPr>
          <p:cNvCxnSpPr/>
          <p:nvPr userDrawn="1"/>
        </p:nvCxnSpPr>
        <p:spPr>
          <a:xfrm>
            <a:off x="2126974" y="3008568"/>
            <a:ext cx="1474153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3374BA4-C409-434F-A1EF-50761381C14F}"/>
              </a:ext>
            </a:extLst>
          </p:cNvPr>
          <p:cNvCxnSpPr/>
          <p:nvPr userDrawn="1"/>
        </p:nvCxnSpPr>
        <p:spPr>
          <a:xfrm>
            <a:off x="3808107" y="3008568"/>
            <a:ext cx="1474153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97D7447-C6AC-BD46-A2BF-A7E104570B49}"/>
              </a:ext>
            </a:extLst>
          </p:cNvPr>
          <p:cNvCxnSpPr/>
          <p:nvPr userDrawn="1"/>
        </p:nvCxnSpPr>
        <p:spPr>
          <a:xfrm>
            <a:off x="5477881" y="3008568"/>
            <a:ext cx="1474153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F6A9ED1-934D-D04B-BAA0-2EF9C07BBA34}"/>
              </a:ext>
            </a:extLst>
          </p:cNvPr>
          <p:cNvCxnSpPr/>
          <p:nvPr userDrawn="1"/>
        </p:nvCxnSpPr>
        <p:spPr>
          <a:xfrm>
            <a:off x="7141975" y="3008568"/>
            <a:ext cx="1474153" cy="0"/>
          </a:xfrm>
          <a:prstGeom prst="line">
            <a:avLst/>
          </a:prstGeom>
          <a:ln w="127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80FB4B2-846A-7C4A-BFEC-4AAD9958A50C}"/>
              </a:ext>
            </a:extLst>
          </p:cNvPr>
          <p:cNvSpPr/>
          <p:nvPr userDrawn="1"/>
        </p:nvSpPr>
        <p:spPr>
          <a:xfrm rot="5400000">
            <a:off x="4516876" y="-4516877"/>
            <a:ext cx="110247" cy="9144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20369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029367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|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794115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| Gray on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85AF87C7-187A-B343-93AE-2EDC54A4F971}"/>
              </a:ext>
            </a:extLst>
          </p:cNvPr>
          <p:cNvSpPr/>
          <p:nvPr userDrawn="1"/>
        </p:nvSpPr>
        <p:spPr>
          <a:xfrm>
            <a:off x="0" y="1302628"/>
            <a:ext cx="9144000" cy="147650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7586B8F-62E1-4E47-B029-DBB4CE506D8D}"/>
              </a:ext>
            </a:extLst>
          </p:cNvPr>
          <p:cNvSpPr/>
          <p:nvPr userDrawn="1"/>
        </p:nvSpPr>
        <p:spPr>
          <a:xfrm>
            <a:off x="0" y="1302628"/>
            <a:ext cx="319668" cy="147650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9C520110-29B2-B345-B63C-66AF31C7C5C7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 rot="16200000">
            <a:off x="-231411" y="1903698"/>
            <a:ext cx="782493" cy="274366"/>
          </a:xfrm>
          <a:prstGeom prst="rect">
            <a:avLst/>
          </a:prstGeom>
        </p:spPr>
        <p:txBody>
          <a:bodyPr/>
          <a:lstStyle>
            <a:lvl1pPr marL="7938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Group 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2609CC8-869D-7245-B857-5C3F0BC01FD4}"/>
              </a:ext>
            </a:extLst>
          </p:cNvPr>
          <p:cNvSpPr/>
          <p:nvPr userDrawn="1"/>
        </p:nvSpPr>
        <p:spPr>
          <a:xfrm>
            <a:off x="0" y="3042218"/>
            <a:ext cx="9144000" cy="147650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72A6C23D-8D84-3B49-843B-0B672CA352FD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681428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9E3A8C04-83E4-7340-B2FA-4C440CD0E69B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2097373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35985AE9-DC76-264B-B683-D4E94BA96A46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3513318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93503AB-45F5-F445-BFFE-E1B97E3042A3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4929263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F236AE01-C43A-B548-9F84-4ACB1E143FA5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6345208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9648EE72-E880-1343-9AD8-1F241A1F4DA9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7761153" y="1439272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5D8A9B5F-9E41-E240-A9B9-0F10DCA37E43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>
            <a:off x="681428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0D2274CE-2ED7-EA44-A3DB-1A993EECE2FC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2097373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8A96D85F-F349-AD4E-A760-20F77CC3837A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3513318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76D2011F-5319-3442-9EAD-06EEE38CCE99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4929263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9E7C6527-09E7-8A43-B45C-799D88BAC83D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6345208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ED3DD73C-4579-A64E-A12D-BD1592B846DD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7761153" y="3197686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1CD0A97-79EE-3A40-8D9C-8A2C81B30B7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72136" y="913170"/>
            <a:ext cx="8229600" cy="30880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100" b="0" cap="none" spc="0" baseline="0">
                <a:solidFill>
                  <a:schemeClr val="tx1"/>
                </a:solidFill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  <p:sp>
        <p:nvSpPr>
          <p:cNvPr id="23" name="Title 2">
            <a:extLst>
              <a:ext uri="{FF2B5EF4-FFF2-40B4-BE49-F238E27FC236}">
                <a16:creationId xmlns:a16="http://schemas.microsoft.com/office/drawing/2014/main" id="{941D762F-263F-F440-8526-F3F6C97689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50120"/>
            <a:ext cx="8229600" cy="568875"/>
          </a:xfrm>
        </p:spPr>
        <p:txBody>
          <a:bodyPr/>
          <a:lstStyle>
            <a:lvl1pPr>
              <a:defRPr spc="0"/>
            </a:lvl1pPr>
          </a:lstStyle>
          <a:p>
            <a:r>
              <a:rPr lang="en-US" dirty="0"/>
              <a:t>Title here. Black. 24 pt.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08CDA-EAAC-434C-99C6-534F8EA2E63A}"/>
              </a:ext>
            </a:extLst>
          </p:cNvPr>
          <p:cNvSpPr/>
          <p:nvPr userDrawn="1"/>
        </p:nvSpPr>
        <p:spPr>
          <a:xfrm>
            <a:off x="0" y="3042218"/>
            <a:ext cx="319668" cy="1476507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CF705D54-A22B-0740-96FB-5210ECFFFD70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 rot="16200000">
            <a:off x="-237048" y="3643288"/>
            <a:ext cx="793766" cy="274366"/>
          </a:xfrm>
          <a:prstGeom prst="rect">
            <a:avLst/>
          </a:prstGeom>
        </p:spPr>
        <p:txBody>
          <a:bodyPr/>
          <a:lstStyle>
            <a:lvl1pPr marL="7938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Group 2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55E211C0-BAD3-4B4B-98A2-AACA50E3B95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5690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48" name="Content Placeholder 46">
            <a:extLst>
              <a:ext uri="{FF2B5EF4-FFF2-40B4-BE49-F238E27FC236}">
                <a16:creationId xmlns:a16="http://schemas.microsoft.com/office/drawing/2014/main" id="{32F6A3D3-8061-C846-8903-77E5C5E8F17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2049187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49" name="Content Placeholder 46">
            <a:extLst>
              <a:ext uri="{FF2B5EF4-FFF2-40B4-BE49-F238E27FC236}">
                <a16:creationId xmlns:a16="http://schemas.microsoft.com/office/drawing/2014/main" id="{75116E01-D4BB-1E4C-A97B-7ED70FB60C9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452973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0" name="Content Placeholder 46">
            <a:extLst>
              <a:ext uri="{FF2B5EF4-FFF2-40B4-BE49-F238E27FC236}">
                <a16:creationId xmlns:a16="http://schemas.microsoft.com/office/drawing/2014/main" id="{B5F7989D-F324-0E4B-B146-298725C9B953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876470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1" name="Content Placeholder 46">
            <a:extLst>
              <a:ext uri="{FF2B5EF4-FFF2-40B4-BE49-F238E27FC236}">
                <a16:creationId xmlns:a16="http://schemas.microsoft.com/office/drawing/2014/main" id="{5D90E19E-BD9B-AF4E-A02D-F918288B7F8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298486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2" name="Content Placeholder 46">
            <a:extLst>
              <a:ext uri="{FF2B5EF4-FFF2-40B4-BE49-F238E27FC236}">
                <a16:creationId xmlns:a16="http://schemas.microsoft.com/office/drawing/2014/main" id="{89F9CC8E-A7F6-5340-9049-C779703E976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721983" y="2350862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3" name="Content Placeholder 46">
            <a:extLst>
              <a:ext uri="{FF2B5EF4-FFF2-40B4-BE49-F238E27FC236}">
                <a16:creationId xmlns:a16="http://schemas.microsoft.com/office/drawing/2014/main" id="{6CC5F08F-F63D-D541-8529-AA0309E299F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625690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4" name="Content Placeholder 46">
            <a:extLst>
              <a:ext uri="{FF2B5EF4-FFF2-40B4-BE49-F238E27FC236}">
                <a16:creationId xmlns:a16="http://schemas.microsoft.com/office/drawing/2014/main" id="{32BB3D8C-1930-5A4B-B9B9-59E5CAA5F681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2049187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5" name="Content Placeholder 46">
            <a:extLst>
              <a:ext uri="{FF2B5EF4-FFF2-40B4-BE49-F238E27FC236}">
                <a16:creationId xmlns:a16="http://schemas.microsoft.com/office/drawing/2014/main" id="{4AC9F377-11C7-6347-BCD1-14B50F409128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3452973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6" name="Content Placeholder 46">
            <a:extLst>
              <a:ext uri="{FF2B5EF4-FFF2-40B4-BE49-F238E27FC236}">
                <a16:creationId xmlns:a16="http://schemas.microsoft.com/office/drawing/2014/main" id="{53877560-9230-D343-8579-0D5F7F0AF838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876470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7" name="Content Placeholder 46">
            <a:extLst>
              <a:ext uri="{FF2B5EF4-FFF2-40B4-BE49-F238E27FC236}">
                <a16:creationId xmlns:a16="http://schemas.microsoft.com/office/drawing/2014/main" id="{19FBDFDD-0A1D-8B43-B3C2-368E455AE0A7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6298486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8" name="Content Placeholder 46">
            <a:extLst>
              <a:ext uri="{FF2B5EF4-FFF2-40B4-BE49-F238E27FC236}">
                <a16:creationId xmlns:a16="http://schemas.microsoft.com/office/drawing/2014/main" id="{731E29DB-F636-F344-8DA1-7AB8515D5F4E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7721983" y="411134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46293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|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72A6C23D-8D84-3B49-843B-0B672CA352FD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592528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9E3A8C04-83E4-7340-B2FA-4C440CD0E69B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2008473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35985AE9-DC76-264B-B683-D4E94BA96A46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3424418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93503AB-45F5-F445-BFFE-E1B97E3042A3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4840363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F236AE01-C43A-B548-9F84-4ACB1E143FA5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6256308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9648EE72-E880-1343-9AD8-1F241A1F4DA9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7672253" y="1441085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5D8A9B5F-9E41-E240-A9B9-0F10DCA37E43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>
            <a:off x="592528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0D2274CE-2ED7-EA44-A3DB-1A993EECE2FC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2008473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4" name="Picture Placeholder 3">
            <a:extLst>
              <a:ext uri="{FF2B5EF4-FFF2-40B4-BE49-F238E27FC236}">
                <a16:creationId xmlns:a16="http://schemas.microsoft.com/office/drawing/2014/main" id="{8A96D85F-F349-AD4E-A760-20F77CC3837A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3424418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5" name="Picture Placeholder 3">
            <a:extLst>
              <a:ext uri="{FF2B5EF4-FFF2-40B4-BE49-F238E27FC236}">
                <a16:creationId xmlns:a16="http://schemas.microsoft.com/office/drawing/2014/main" id="{76D2011F-5319-3442-9EAD-06EEE38CCE99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4840363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6" name="Picture Placeholder 3">
            <a:extLst>
              <a:ext uri="{FF2B5EF4-FFF2-40B4-BE49-F238E27FC236}">
                <a16:creationId xmlns:a16="http://schemas.microsoft.com/office/drawing/2014/main" id="{9E7C6527-09E7-8A43-B45C-799D88BAC83D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6256308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17" name="Picture Placeholder 3">
            <a:extLst>
              <a:ext uri="{FF2B5EF4-FFF2-40B4-BE49-F238E27FC236}">
                <a16:creationId xmlns:a16="http://schemas.microsoft.com/office/drawing/2014/main" id="{ED3DD73C-4579-A64E-A12D-BD1592B846DD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7672253" y="3199499"/>
            <a:ext cx="912107" cy="912107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000"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1CD0A97-79EE-3A40-8D9C-8A2C81B30B7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72136" y="913170"/>
            <a:ext cx="8229600" cy="30880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sz="1100" b="0" cap="none" spc="0" baseline="0">
                <a:solidFill>
                  <a:schemeClr val="tx1"/>
                </a:solidFill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  <p:sp>
        <p:nvSpPr>
          <p:cNvPr id="23" name="Title 2">
            <a:extLst>
              <a:ext uri="{FF2B5EF4-FFF2-40B4-BE49-F238E27FC236}">
                <a16:creationId xmlns:a16="http://schemas.microsoft.com/office/drawing/2014/main" id="{941D762F-263F-F440-8526-F3F6C97689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50120"/>
            <a:ext cx="8229600" cy="568875"/>
          </a:xfrm>
        </p:spPr>
        <p:txBody>
          <a:bodyPr/>
          <a:lstStyle>
            <a:lvl1pPr>
              <a:defRPr spc="0"/>
            </a:lvl1pPr>
          </a:lstStyle>
          <a:p>
            <a:r>
              <a:rPr lang="en-US" dirty="0"/>
              <a:t>Title here. White. 24 pt.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55E211C0-BAD3-4B4B-98A2-AACA50E3B95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536790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48" name="Content Placeholder 46">
            <a:extLst>
              <a:ext uri="{FF2B5EF4-FFF2-40B4-BE49-F238E27FC236}">
                <a16:creationId xmlns:a16="http://schemas.microsoft.com/office/drawing/2014/main" id="{32F6A3D3-8061-C846-8903-77E5C5E8F17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60287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49" name="Content Placeholder 46">
            <a:extLst>
              <a:ext uri="{FF2B5EF4-FFF2-40B4-BE49-F238E27FC236}">
                <a16:creationId xmlns:a16="http://schemas.microsoft.com/office/drawing/2014/main" id="{75116E01-D4BB-1E4C-A97B-7ED70FB60C9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364073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0" name="Content Placeholder 46">
            <a:extLst>
              <a:ext uri="{FF2B5EF4-FFF2-40B4-BE49-F238E27FC236}">
                <a16:creationId xmlns:a16="http://schemas.microsoft.com/office/drawing/2014/main" id="{B5F7989D-F324-0E4B-B146-298725C9B953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787570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1" name="Content Placeholder 46">
            <a:extLst>
              <a:ext uri="{FF2B5EF4-FFF2-40B4-BE49-F238E27FC236}">
                <a16:creationId xmlns:a16="http://schemas.microsoft.com/office/drawing/2014/main" id="{5D90E19E-BD9B-AF4E-A02D-F918288B7F8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209586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2" name="Content Placeholder 46">
            <a:extLst>
              <a:ext uri="{FF2B5EF4-FFF2-40B4-BE49-F238E27FC236}">
                <a16:creationId xmlns:a16="http://schemas.microsoft.com/office/drawing/2014/main" id="{89F9CC8E-A7F6-5340-9049-C779703E976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7633083" y="2352675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3" name="Content Placeholder 46">
            <a:extLst>
              <a:ext uri="{FF2B5EF4-FFF2-40B4-BE49-F238E27FC236}">
                <a16:creationId xmlns:a16="http://schemas.microsoft.com/office/drawing/2014/main" id="{6CC5F08F-F63D-D541-8529-AA0309E299F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536790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4" name="Content Placeholder 46">
            <a:extLst>
              <a:ext uri="{FF2B5EF4-FFF2-40B4-BE49-F238E27FC236}">
                <a16:creationId xmlns:a16="http://schemas.microsoft.com/office/drawing/2014/main" id="{32BB3D8C-1930-5A4B-B9B9-59E5CAA5F681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1960287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5" name="Content Placeholder 46">
            <a:extLst>
              <a:ext uri="{FF2B5EF4-FFF2-40B4-BE49-F238E27FC236}">
                <a16:creationId xmlns:a16="http://schemas.microsoft.com/office/drawing/2014/main" id="{4AC9F377-11C7-6347-BCD1-14B50F409128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3364073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6" name="Content Placeholder 46">
            <a:extLst>
              <a:ext uri="{FF2B5EF4-FFF2-40B4-BE49-F238E27FC236}">
                <a16:creationId xmlns:a16="http://schemas.microsoft.com/office/drawing/2014/main" id="{53877560-9230-D343-8579-0D5F7F0AF838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787570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7" name="Content Placeholder 46">
            <a:extLst>
              <a:ext uri="{FF2B5EF4-FFF2-40B4-BE49-F238E27FC236}">
                <a16:creationId xmlns:a16="http://schemas.microsoft.com/office/drawing/2014/main" id="{19FBDFDD-0A1D-8B43-B3C2-368E455AE0A7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6209586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  <p:sp>
        <p:nvSpPr>
          <p:cNvPr id="58" name="Content Placeholder 46">
            <a:extLst>
              <a:ext uri="{FF2B5EF4-FFF2-40B4-BE49-F238E27FC236}">
                <a16:creationId xmlns:a16="http://schemas.microsoft.com/office/drawing/2014/main" id="{731E29DB-F636-F344-8DA1-7AB8515D5F4E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7633083" y="4113158"/>
            <a:ext cx="1150557" cy="349250"/>
          </a:xfrm>
          <a:prstGeom prst="rect">
            <a:avLst/>
          </a:prstGeom>
        </p:spPr>
        <p:txBody>
          <a:bodyPr/>
          <a:lstStyle>
            <a:lvl1pPr marL="7938" indent="0">
              <a:buNone/>
              <a:defRPr sz="900" b="1">
                <a:latin typeface="Helvetica" pitchFamily="2" charset="0"/>
              </a:defRPr>
            </a:lvl1pPr>
            <a:lvl2pPr marL="460375" indent="0">
              <a:buNone/>
              <a:defRPr sz="900"/>
            </a:lvl2pPr>
            <a:lvl3pPr marL="914356" indent="0">
              <a:buNone/>
              <a:defRPr sz="900"/>
            </a:lvl3pPr>
            <a:lvl4pPr marL="1371532" indent="0">
              <a:buNone/>
              <a:defRPr sz="900"/>
            </a:lvl4pPr>
            <a:lvl5pPr marL="1828709" indent="0">
              <a:buNone/>
              <a:defRPr sz="900"/>
            </a:lvl5pPr>
          </a:lstStyle>
          <a:p>
            <a:pPr lvl="0"/>
            <a:r>
              <a:rPr lang="en-US" dirty="0"/>
              <a:t>First Last</a:t>
            </a:r>
          </a:p>
          <a:p>
            <a:pPr lvl="0"/>
            <a:r>
              <a:rPr lang="en-US" b="0" dirty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02784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Mockup |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4AA55D7-00E8-9D4F-A0D7-5BACAEACCE4A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72136" y="882681"/>
            <a:ext cx="3498112" cy="30880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1100" b="0" cap="none" spc="0" baseline="0">
                <a:solidFill>
                  <a:schemeClr val="tx1"/>
                </a:solidFill>
                <a:latin typeface="Helvetica" pitchFamily="2" charset="0"/>
              </a:defRPr>
            </a:lvl1pPr>
            <a:lvl2pPr marL="457178" indent="0">
              <a:buNone/>
              <a:defRPr sz="2000" b="1"/>
            </a:lvl2pPr>
            <a:lvl3pPr marL="914355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4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 dirty="0"/>
              <a:t>Subtitle. White. 11 pt.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8638B299-3432-1141-8748-12B0BFF508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50120"/>
            <a:ext cx="3498112" cy="568875"/>
          </a:xfrm>
        </p:spPr>
        <p:txBody>
          <a:bodyPr/>
          <a:lstStyle>
            <a:lvl1pPr>
              <a:defRPr cap="none" spc="0">
                <a:latin typeface="Helvetica" pitchFamily="2" charset="0"/>
              </a:defRPr>
            </a:lvl1pPr>
          </a:lstStyle>
          <a:p>
            <a:r>
              <a:rPr lang="en-US" dirty="0"/>
              <a:t>Title here. White. 24 pt.</a:t>
            </a:r>
          </a:p>
        </p:txBody>
      </p:sp>
      <p:pic>
        <p:nvPicPr>
          <p:cNvPr id="2" name="Picture 1" descr="iPhone6_mockup_front_whit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7790" y="1051442"/>
            <a:ext cx="2397580" cy="3750255"/>
          </a:xfrm>
          <a:prstGeom prst="rect">
            <a:avLst/>
          </a:prstGeom>
        </p:spPr>
      </p:pic>
      <p:pic>
        <p:nvPicPr>
          <p:cNvPr id="8" name="Picture 7" descr="iPhone6_mockup_front_white.png">
            <a:extLst>
              <a:ext uri="{FF2B5EF4-FFF2-40B4-BE49-F238E27FC236}">
                <a16:creationId xmlns:a16="http://schemas.microsoft.com/office/drawing/2014/main" id="{874DFAB0-A0E5-774B-B082-264D740A06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63531" y="1051442"/>
            <a:ext cx="2397580" cy="3750255"/>
          </a:xfrm>
          <a:prstGeom prst="rect">
            <a:avLst/>
          </a:prstGeom>
        </p:spPr>
      </p:pic>
      <p:pic>
        <p:nvPicPr>
          <p:cNvPr id="12" name="Picture 11" descr="iPhone6_mockup_front_white.png">
            <a:extLst>
              <a:ext uri="{FF2B5EF4-FFF2-40B4-BE49-F238E27FC236}">
                <a16:creationId xmlns:a16="http://schemas.microsoft.com/office/drawing/2014/main" id="{20219FE1-0C8D-B445-9F5A-DD4371250C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9273" y="1051442"/>
            <a:ext cx="2397580" cy="3750255"/>
          </a:xfrm>
          <a:prstGeom prst="rect">
            <a:avLst/>
          </a:prstGeom>
        </p:spPr>
      </p:pic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0C1BA476-0B97-2147-B640-B1F9F7BA9BDB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693889" y="1634626"/>
            <a:ext cx="1453241" cy="257175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61FCEB10-15F8-FA49-94DC-72E48FF18E9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422842" y="1634626"/>
            <a:ext cx="1453241" cy="257175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5E8AF3DD-00D0-684A-A373-E026F1B1C8DA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165374" y="1634626"/>
            <a:ext cx="1453241" cy="257175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070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mph" presetSubtype="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accel="50000" decel="5000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accel="50000" decel="500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</p:bldLst>
  </p:timing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Mockup | 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BCF96FE-8515-DE46-BDEC-64F8185D3005}"/>
              </a:ext>
            </a:extLst>
          </p:cNvPr>
          <p:cNvGrpSpPr/>
          <p:nvPr userDrawn="1"/>
        </p:nvGrpSpPr>
        <p:grpSpPr>
          <a:xfrm>
            <a:off x="3506562" y="-1551088"/>
            <a:ext cx="4879579" cy="8341160"/>
            <a:chOff x="4675416" y="-2068118"/>
            <a:chExt cx="6506105" cy="11121547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4675416" y="-2068118"/>
              <a:ext cx="6506105" cy="11121547"/>
            </a:xfrm>
            <a:prstGeom prst="rect">
              <a:avLst/>
            </a:prstGeom>
            <a:effectLst/>
          </p:spPr>
        </p:pic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54091" y="623455"/>
              <a:ext cx="2388867" cy="4870248"/>
            </a:xfrm>
            <a:prstGeom prst="rect">
              <a:avLst/>
            </a:prstGeom>
            <a:effectLst/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79A993D-2290-0249-9D4F-83C7F4A0CD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1504" y="710027"/>
            <a:ext cx="3413052" cy="93738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A55251FD-5E23-C64A-B6BF-363058C4972C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173988" y="916663"/>
            <a:ext cx="1582161" cy="2783941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9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  <p:extLst>
    <p:ext uri="{DCECCB84-F9BA-43D5-87BE-67443E8EF086}">
      <p15:sldGuideLst xmlns:p15="http://schemas.microsoft.com/office/powerpoint/2012/main">
        <p15:guide id="6" pos="2880">
          <p15:clr>
            <a:srgbClr val="FBAE40"/>
          </p15:clr>
        </p15:guide>
        <p15:guide id="8" pos="4914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Mockup |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2681" y="267344"/>
            <a:ext cx="7543800" cy="4522691"/>
          </a:xfrm>
          <a:prstGeom prst="rect">
            <a:avLst/>
          </a:prstGeom>
          <a:effectLst/>
        </p:spPr>
      </p:pic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6E8CE5C-F9F3-434D-AC0B-6AB02A33069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82855" y="608017"/>
            <a:ext cx="5772047" cy="3615425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139309B-B95E-F649-90B7-3715CF0987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1504" y="710027"/>
            <a:ext cx="3413052" cy="93738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1660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| Solid | Bla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77F097C-CB5B-3641-B30F-3DA07CE8FD3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66818" y="4055356"/>
            <a:ext cx="5185126" cy="313448"/>
          </a:xfrm>
        </p:spPr>
        <p:txBody>
          <a:bodyPr anchor="t">
            <a:noAutofit/>
          </a:bodyPr>
          <a:lstStyle>
            <a:lvl1pPr marL="0" indent="0">
              <a:buNone/>
              <a:defRPr sz="1100" cap="none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Subhead here. White. 11 pt.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EE988F-F066-469F-B9DB-2509596932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8310" y="1546054"/>
            <a:ext cx="8238744" cy="250930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4400" spc="0">
                <a:latin typeface="Helvetica" pitchFamily="2" charset="0"/>
                <a:ea typeface="+mn-ea"/>
              </a:defRPr>
            </a:lvl1pPr>
          </a:lstStyle>
          <a:p>
            <a:pPr lvl="0"/>
            <a:r>
              <a:rPr lang="en-US" dirty="0"/>
              <a:t>Title. </a:t>
            </a:r>
            <a:br>
              <a:rPr lang="en-US" dirty="0"/>
            </a:br>
            <a:r>
              <a:rPr lang="en-US" dirty="0"/>
              <a:t>White. </a:t>
            </a:r>
            <a:br>
              <a:rPr lang="en-US" dirty="0"/>
            </a:br>
            <a:r>
              <a:rPr lang="en-US" dirty="0"/>
              <a:t>44 pt.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5744D-8759-1941-867F-0408193E65B9}"/>
              </a:ext>
            </a:extLst>
          </p:cNvPr>
          <p:cNvSpPr/>
          <p:nvPr userDrawn="1"/>
        </p:nvSpPr>
        <p:spPr>
          <a:xfrm rot="16200000">
            <a:off x="4515439" y="-4515442"/>
            <a:ext cx="113122" cy="9144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6636BF-EA65-374E-92D9-845D1BBDB110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1857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Mockup |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14800" y="608107"/>
            <a:ext cx="3704545" cy="5143500"/>
          </a:xfrm>
          <a:prstGeom prst="rect">
            <a:avLst/>
          </a:prstGeom>
          <a:effectLst/>
        </p:spPr>
      </p:pic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35526AF2-DD41-6D4F-BF29-E7C709CE165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472412" y="1201846"/>
            <a:ext cx="2980855" cy="3968813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1EFFD27-B51C-6441-8DE2-E76A0A9DB0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1504" y="710027"/>
            <a:ext cx="3413052" cy="93738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430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" presetClass="entr" presetSubtype="4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| Color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BCE402-9DC5-054C-9442-DF75873967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A469FDF-8D45-614A-B443-6C804F4E51E6}"/>
              </a:ext>
            </a:extLst>
          </p:cNvPr>
          <p:cNvSpPr/>
          <p:nvPr userDrawn="1"/>
        </p:nvSpPr>
        <p:spPr>
          <a:xfrm>
            <a:off x="-1" y="-1"/>
            <a:ext cx="9143999" cy="5143500"/>
          </a:xfrm>
          <a:prstGeom prst="rect">
            <a:avLst/>
          </a:prstGeom>
          <a:solidFill>
            <a:schemeClr val="bg1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2AA005-2794-F147-AA39-91609953C5C5}"/>
              </a:ext>
            </a:extLst>
          </p:cNvPr>
          <p:cNvSpPr/>
          <p:nvPr userDrawn="1"/>
        </p:nvSpPr>
        <p:spPr>
          <a:xfrm>
            <a:off x="4571998" y="2885585"/>
            <a:ext cx="4572002" cy="170763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4EBB8AD-E30C-2347-8A11-3D6B0021148B}"/>
              </a:ext>
            </a:extLst>
          </p:cNvPr>
          <p:cNvSpPr/>
          <p:nvPr userDrawn="1"/>
        </p:nvSpPr>
        <p:spPr>
          <a:xfrm rot="5400000">
            <a:off x="6803407" y="654174"/>
            <a:ext cx="109182" cy="457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20369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1AFDEE-92E8-CE48-A6CF-DFDDF3E12574}"/>
              </a:ext>
            </a:extLst>
          </p:cNvPr>
          <p:cNvSpPr txBox="1"/>
          <p:nvPr userDrawn="1"/>
        </p:nvSpPr>
        <p:spPr>
          <a:xfrm>
            <a:off x="4839637" y="3762219"/>
            <a:ext cx="2345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cap="none" spc="0" baseline="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Thank you.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6A1C45D-6A55-6043-8181-03077F976AF5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82794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|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white building&#10;&#10;Description automatically generated">
            <a:extLst>
              <a:ext uri="{FF2B5EF4-FFF2-40B4-BE49-F238E27FC236}">
                <a16:creationId xmlns:a16="http://schemas.microsoft.com/office/drawing/2014/main" id="{C90A1E96-B392-A145-8244-E3CF398B4E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9143997" cy="5143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82AA005-2794-F147-AA39-91609953C5C5}"/>
              </a:ext>
            </a:extLst>
          </p:cNvPr>
          <p:cNvSpPr/>
          <p:nvPr userDrawn="1"/>
        </p:nvSpPr>
        <p:spPr>
          <a:xfrm>
            <a:off x="4571998" y="2885585"/>
            <a:ext cx="4572002" cy="170763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1AFDEE-92E8-CE48-A6CF-DFDDF3E12574}"/>
              </a:ext>
            </a:extLst>
          </p:cNvPr>
          <p:cNvSpPr txBox="1"/>
          <p:nvPr userDrawn="1"/>
        </p:nvSpPr>
        <p:spPr>
          <a:xfrm>
            <a:off x="4839637" y="3762219"/>
            <a:ext cx="2345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cap="none" spc="0" baseline="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Thank you.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A8BD79-A8A2-AC45-8A82-6E7BB0B04AE8}"/>
              </a:ext>
            </a:extLst>
          </p:cNvPr>
          <p:cNvSpPr/>
          <p:nvPr userDrawn="1"/>
        </p:nvSpPr>
        <p:spPr>
          <a:xfrm rot="5400000">
            <a:off x="6803407" y="654174"/>
            <a:ext cx="109182" cy="4572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20369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572FA4-6BB6-6D4F-B2D2-CD8D49052ADE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39615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|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4EBB8AD-E30C-2347-8A11-3D6B0021148B}"/>
              </a:ext>
            </a:extLst>
          </p:cNvPr>
          <p:cNvSpPr/>
          <p:nvPr userDrawn="1"/>
        </p:nvSpPr>
        <p:spPr>
          <a:xfrm rot="5400000">
            <a:off x="4516394" y="-4516395"/>
            <a:ext cx="111211" cy="9144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203691"/>
              </a:gs>
            </a:gsLst>
            <a:lin ang="5400000" scaled="1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1AFDEE-92E8-CE48-A6CF-DFDDF3E12574}"/>
              </a:ext>
            </a:extLst>
          </p:cNvPr>
          <p:cNvSpPr txBox="1"/>
          <p:nvPr userDrawn="1"/>
        </p:nvSpPr>
        <p:spPr>
          <a:xfrm>
            <a:off x="362930" y="3746607"/>
            <a:ext cx="2345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cap="none" spc="0" baseline="0" dirty="0">
                <a:solidFill>
                  <a:schemeClr val="tx1"/>
                </a:solidFill>
                <a:latin typeface="Helvetica" pitchFamily="2" charset="0"/>
                <a:cs typeface="Arial" panose="020B0604020202020204" pitchFamily="34" charset="0"/>
              </a:rPr>
              <a:t>Thank you.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4BD91E-305B-4042-93DD-1826D93B1AF8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28394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ver Slide | UT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rry photo of a building&#10;&#10;Description automatically generated">
            <a:extLst>
              <a:ext uri="{FF2B5EF4-FFF2-40B4-BE49-F238E27FC236}">
                <a16:creationId xmlns:a16="http://schemas.microsoft.com/office/drawing/2014/main" id="{E10DB82B-4D6C-0543-82DC-3D3B3EA39A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3EA41F1-2256-9246-BB38-A4BA24FE640C}"/>
              </a:ext>
            </a:extLst>
          </p:cNvPr>
          <p:cNvSpPr/>
          <p:nvPr userDrawn="1"/>
        </p:nvSpPr>
        <p:spPr>
          <a:xfrm>
            <a:off x="-7" y="640551"/>
            <a:ext cx="4572005" cy="2940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BB426320-0B4D-2E45-9140-FC53F139DA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1073447"/>
            <a:ext cx="3665913" cy="12132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 here. </a:t>
            </a:r>
            <a:br>
              <a:rPr lang="en-US" dirty="0"/>
            </a:br>
            <a:r>
              <a:rPr lang="en-US" dirty="0"/>
              <a:t>White. 32 pt.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0D0305D-A713-074A-8713-99FCBD3E04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2137" y="2544979"/>
            <a:ext cx="3665912" cy="417512"/>
          </a:xfrm>
        </p:spPr>
        <p:txBody>
          <a:bodyPr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Subhead here. White. 11 pt.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DD21A7A-2CFD-4345-B3D8-C041F167DACB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3091492"/>
            <a:ext cx="1460500" cy="254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284905C-458A-EC4C-95EB-17E943260F0A}"/>
              </a:ext>
            </a:extLst>
          </p:cNvPr>
          <p:cNvSpPr/>
          <p:nvPr userDrawn="1"/>
        </p:nvSpPr>
        <p:spPr>
          <a:xfrm rot="16200000">
            <a:off x="2229201" y="-1588656"/>
            <a:ext cx="113594" cy="4572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457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| Solid |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77F097C-CB5B-3641-B30F-3DA07CE8FD3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66818" y="4055356"/>
            <a:ext cx="5185126" cy="313448"/>
          </a:xfrm>
        </p:spPr>
        <p:txBody>
          <a:bodyPr anchor="t">
            <a:noAutofit/>
          </a:bodyPr>
          <a:lstStyle>
            <a:lvl1pPr marL="0" indent="0">
              <a:buNone/>
              <a:defRPr sz="1100" cap="none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Subhead here. Black. 11 pt.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8A2C1F3-FA25-47B6-8A37-E9A0CD151D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8310" y="1546054"/>
            <a:ext cx="8238744" cy="250930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US" sz="4400" spc="0">
                <a:latin typeface="Helvetica" pitchFamily="2" charset="0"/>
                <a:ea typeface="+mn-ea"/>
              </a:defRPr>
            </a:lvl1pPr>
          </a:lstStyle>
          <a:p>
            <a:pPr lvl="0"/>
            <a:r>
              <a:rPr lang="en-US" dirty="0"/>
              <a:t>Title. </a:t>
            </a:r>
            <a:br>
              <a:rPr lang="en-US" dirty="0"/>
            </a:br>
            <a:r>
              <a:rPr lang="en-US" dirty="0"/>
              <a:t>Black. </a:t>
            </a:r>
            <a:br>
              <a:rPr lang="en-US" dirty="0"/>
            </a:br>
            <a:r>
              <a:rPr lang="en-US" dirty="0"/>
              <a:t>44 pt.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F882C2-F61F-B14E-BC21-C0C3E35829BF}"/>
              </a:ext>
            </a:extLst>
          </p:cNvPr>
          <p:cNvSpPr/>
          <p:nvPr userDrawn="1"/>
        </p:nvSpPr>
        <p:spPr>
          <a:xfrm rot="16200000">
            <a:off x="4515439" y="-4515442"/>
            <a:ext cx="113122" cy="9144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AD2C70-D9C2-0C45-BCB7-F9F7E021C4D1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2" y="4683754"/>
            <a:ext cx="1241425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1309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 Cover/Divider |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A8F9F8E-DF62-5B4F-9F3C-D07679CD7C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261663"/>
            <a:ext cx="3848792" cy="922735"/>
          </a:xfrm>
          <a:prstGeom prst="rect">
            <a:avLst/>
          </a:prstGeom>
        </p:spPr>
        <p:txBody>
          <a:bodyPr anchor="b"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pc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Transition. Black. 24 pt.</a:t>
            </a:r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8D797A54-047B-154E-A938-ED2D5ADAE6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2136" y="4245588"/>
            <a:ext cx="3848791" cy="365760"/>
          </a:xfrm>
        </p:spPr>
        <p:txBody>
          <a:bodyPr anchor="t">
            <a:noAutofit/>
          </a:bodyPr>
          <a:lstStyle>
            <a:lvl1pPr marL="0" indent="0">
              <a:buNone/>
              <a:defRPr sz="1100" cap="none" spc="0" baseline="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Subhead here. Black. 11 pt.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3AEDA6-62C7-2B47-9AAA-CC21CCC3C706}"/>
              </a:ext>
            </a:extLst>
          </p:cNvPr>
          <p:cNvSpPr/>
          <p:nvPr userDrawn="1"/>
        </p:nvSpPr>
        <p:spPr>
          <a:xfrm rot="16200000">
            <a:off x="4514333" y="-1278576"/>
            <a:ext cx="115314" cy="9144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168E533-36FC-F942-93B2-05C9B0EDFF12}"/>
              </a:ext>
            </a:extLst>
          </p:cNvPr>
          <p:cNvPicPr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2" y="4683754"/>
            <a:ext cx="1241425" cy="215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D30BCC-2C07-004A-8821-A69FA32C6B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3993" cy="326166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3A26DA8-3CF4-D245-AD96-F39142977931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smtClean="0">
                <a:solidFill>
                  <a:schemeClr val="tx1"/>
                </a:solidFill>
                <a:latin typeface="+mj-lt"/>
                <a:cs typeface="DIN-Light"/>
              </a:rPr>
              <a:pPr algn="r"/>
              <a:t>‹#›</a:t>
            </a:fld>
            <a:endParaRPr lang="en-US" sz="7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17498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 Cover/Divider | Photo |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0BCE324E-225F-984C-8FB5-B7AE1D3AF0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2136" y="3261663"/>
            <a:ext cx="3848792" cy="922735"/>
          </a:xfrm>
          <a:prstGeom prst="rect">
            <a:avLst/>
          </a:prstGeom>
        </p:spPr>
        <p:txBody>
          <a:bodyPr anchor="b"/>
          <a:lstStyle>
            <a:lvl1pPr marL="0" marR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pc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marL="0" marR="0" lvl="0" indent="0" algn="l" defTabSz="457178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Transition. White. 24 pt.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DD3A4545-CF1F-E244-BE7F-1C4CC313458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2136" y="4245588"/>
            <a:ext cx="3848791" cy="365760"/>
          </a:xfrm>
        </p:spPr>
        <p:txBody>
          <a:bodyPr anchor="t">
            <a:noAutofit/>
          </a:bodyPr>
          <a:lstStyle>
            <a:lvl1pPr marL="0" indent="0">
              <a:buNone/>
              <a:defRPr sz="1100" cap="none" spc="0" baseline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pPr lvl="0"/>
            <a:r>
              <a:rPr lang="en-US" dirty="0"/>
              <a:t>Subhead here. White. 11 pt.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E35A89A-A0C0-474C-8D7A-D3D9D1DB2A19}"/>
              </a:ext>
            </a:extLst>
          </p:cNvPr>
          <p:cNvSpPr/>
          <p:nvPr userDrawn="1"/>
        </p:nvSpPr>
        <p:spPr>
          <a:xfrm rot="16200000">
            <a:off x="4516619" y="-1280860"/>
            <a:ext cx="110745" cy="9144005"/>
          </a:xfrm>
          <a:prstGeom prst="rect">
            <a:avLst/>
          </a:prstGeom>
          <a:gradFill flip="none" rotWithShape="1">
            <a:gsLst>
              <a:gs pos="0">
                <a:srgbClr val="203691"/>
              </a:gs>
              <a:gs pos="100000">
                <a:schemeClr val="accent1"/>
              </a:gs>
            </a:gsLst>
            <a:lin ang="1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A8D45A-064E-6C41-B546-48AB1C5B1B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323577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4EA9BAB-8CD8-8749-8EEB-EE64CE37BDEB}"/>
              </a:ext>
            </a:extLst>
          </p:cNvPr>
          <p:cNvSpPr/>
          <p:nvPr userDrawn="1"/>
        </p:nvSpPr>
        <p:spPr>
          <a:xfrm>
            <a:off x="-17" y="0"/>
            <a:ext cx="9144005" cy="3235769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8E0F5D7-83EA-564D-9799-03E6E973A543}"/>
              </a:ext>
            </a:extLst>
          </p:cNvPr>
          <p:cNvPicPr>
            <a:picLocks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6456C0E-AFD4-FB47-88FE-EB894C18ED51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bg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2663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slideLayout" Target="../slideLayouts/slideLayout43.xml"/><Relationship Id="rId18" Type="http://schemas.openxmlformats.org/officeDocument/2006/relationships/image" Target="../media/image8.png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17" Type="http://schemas.openxmlformats.org/officeDocument/2006/relationships/theme" Target="../theme/theme6.xml"/><Relationship Id="rId2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46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4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8.xml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5" Type="http://schemas.openxmlformats.org/officeDocument/2006/relationships/theme" Target="../theme/theme7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slideLayout" Target="../slideLayouts/slideLayout60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3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5" Type="http://schemas.openxmlformats.org/officeDocument/2006/relationships/theme" Target="../theme/theme8.xml"/><Relationship Id="rId4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67078"/>
            <a:ext cx="5486400" cy="121321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0"/>
            <a:r>
              <a:rPr lang="en-US" dirty="0"/>
              <a:t>Title here. </a:t>
            </a:r>
            <a:br>
              <a:rPr lang="en-US" dirty="0"/>
            </a:br>
            <a:r>
              <a:rPr lang="en-US" dirty="0"/>
              <a:t>White. 32 pt.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17342"/>
            <a:ext cx="4871884" cy="335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0"/>
            <a:r>
              <a:rPr lang="en-US" dirty="0"/>
              <a:t>Subhead here. All caps. White. 11 pt.</a:t>
            </a:r>
          </a:p>
        </p:txBody>
      </p:sp>
    </p:spTree>
    <p:extLst>
      <p:ext uri="{BB962C8B-B14F-4D97-AF65-F5344CB8AC3E}">
        <p14:creationId xmlns:p14="http://schemas.microsoft.com/office/powerpoint/2010/main" val="19406020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43" r:id="rId1"/>
    <p:sldLayoutId id="2147484444" r:id="rId2"/>
    <p:sldLayoutId id="2147484546" r:id="rId3"/>
    <p:sldLayoutId id="2147484548" r:id="rId4"/>
    <p:sldLayoutId id="2147484492" r:id="rId5"/>
    <p:sldLayoutId id="2147484445" r:id="rId6"/>
    <p:sldLayoutId id="2147484446" r:id="rId7"/>
  </p:sldLayoutIdLst>
  <p:hf sldNum="0" hdr="0" dt="0"/>
  <p:txStyles>
    <p:titleStyle>
      <a:lvl1pPr algn="l" defTabSz="457178" rtl="0" eaLnBrk="1" latinLnBrk="0" hangingPunct="1">
        <a:spcBef>
          <a:spcPct val="0"/>
        </a:spcBef>
        <a:buNone/>
        <a:defRPr sz="3200" b="1" i="0" kern="1200" cap="none" spc="0" baseline="0">
          <a:solidFill>
            <a:schemeClr val="tx1"/>
          </a:solidFill>
          <a:latin typeface="Helvetica" pitchFamily="2" charset="0"/>
          <a:ea typeface="+mj-ea"/>
          <a:cs typeface="Arial" panose="020B0604020202020204" pitchFamily="34" charset="0"/>
        </a:defRPr>
      </a:lvl1pPr>
    </p:titleStyle>
    <p:bodyStyle>
      <a:lvl1pPr marL="0" indent="0" algn="l" defTabSz="4571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None/>
        <a:defRPr sz="1100" kern="1200" cap="none" spc="0" baseline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1pPr>
      <a:lvl2pPr marL="742913" indent="-285736" algn="l" defTabSz="4571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2944" indent="-228588" algn="l" defTabSz="4571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120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–"/>
        <a:defRPr sz="1200" kern="120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297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»"/>
        <a:defRPr sz="1200" kern="120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474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38903"/>
            <a:ext cx="8229600" cy="3351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1E46A38-1A9B-994A-AAF8-C0BAE43C0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0120"/>
            <a:ext cx="8229600" cy="568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Title here. Black. 24 pt.</a:t>
            </a:r>
          </a:p>
        </p:txBody>
      </p:sp>
    </p:spTree>
    <p:extLst>
      <p:ext uri="{BB962C8B-B14F-4D97-AF65-F5344CB8AC3E}">
        <p14:creationId xmlns:p14="http://schemas.microsoft.com/office/powerpoint/2010/main" val="1004878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2" r:id="rId1"/>
    <p:sldLayoutId id="2147484393" r:id="rId2"/>
    <p:sldLayoutId id="2147484537" r:id="rId3"/>
    <p:sldLayoutId id="2147484538" r:id="rId4"/>
    <p:sldLayoutId id="2147484534" r:id="rId5"/>
    <p:sldLayoutId id="2147484533" r:id="rId6"/>
    <p:sldLayoutId id="2147484552" r:id="rId7"/>
    <p:sldLayoutId id="2147484553" r:id="rId8"/>
  </p:sldLayoutIdLst>
  <p:hf sldNum="0" hdr="0" dt="0"/>
  <p:txStyles>
    <p:titleStyle>
      <a:lvl1pPr algn="l" defTabSz="457178" rtl="0" eaLnBrk="1" latinLnBrk="0" hangingPunct="1">
        <a:spcBef>
          <a:spcPct val="0"/>
        </a:spcBef>
        <a:buNone/>
        <a:defRPr sz="2400" b="1" i="0" kern="1200" cap="none" spc="0" baseline="0">
          <a:solidFill>
            <a:schemeClr val="tx1"/>
          </a:solidFill>
          <a:latin typeface="Helvetica" pitchFamily="2" charset="0"/>
          <a:ea typeface="+mj-ea"/>
          <a:cs typeface="Arial" panose="020B0604020202020204" pitchFamily="34" charset="0"/>
        </a:defRPr>
      </a:lvl1pPr>
    </p:titleStyle>
    <p:bodyStyle>
      <a:lvl1pPr marL="233363" indent="-225425" algn="l" defTabSz="457178" rtl="0" eaLnBrk="1" latinLnBrk="0" hangingPunct="1">
        <a:spcBef>
          <a:spcPct val="20000"/>
        </a:spcBef>
        <a:buClr>
          <a:schemeClr val="bg2"/>
        </a:buClr>
        <a:buFont typeface="Arial" panose="020B0604020202020204" pitchFamily="34" charset="0"/>
        <a:buChar char="•"/>
        <a:tabLst/>
        <a:defRPr sz="1600" b="0" i="0" kern="120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1pPr>
      <a:lvl2pPr marL="685800" indent="-225425" algn="l" defTabSz="457178" rtl="0" eaLnBrk="1" latinLnBrk="0" hangingPunct="1">
        <a:spcBef>
          <a:spcPct val="20000"/>
        </a:spcBef>
        <a:buClr>
          <a:schemeClr val="bg2"/>
        </a:buClr>
        <a:buFont typeface="Arial" panose="020B0604020202020204" pitchFamily="34" charset="0"/>
        <a:buChar char="•"/>
        <a:tabLst/>
        <a:defRPr sz="1400" b="0" i="0" kern="120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2pPr>
      <a:lvl3pPr marL="1142944" indent="-228588" algn="l" defTabSz="457178" rtl="0" eaLnBrk="1" latinLnBrk="0" hangingPunct="1">
        <a:spcBef>
          <a:spcPct val="20000"/>
        </a:spcBef>
        <a:buClr>
          <a:schemeClr val="bg2"/>
        </a:buClr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3pPr>
      <a:lvl4pPr marL="1600120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–"/>
        <a:defRPr sz="1200" kern="120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297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»"/>
        <a:defRPr sz="1200" kern="120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474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E48EFBD0-1015-8C40-8C56-F9B3A1435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0120"/>
            <a:ext cx="8229600" cy="568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Title here. Black. 24 pt.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54170823-C66A-4F00-83ED-24FECE1B1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70013"/>
            <a:ext cx="82296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8471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424" r:id="rId3"/>
    <p:sldLayoutId id="2147484425" r:id="rId4"/>
    <p:sldLayoutId id="2147484426" r:id="rId5"/>
    <p:sldLayoutId id="2147484427" r:id="rId6"/>
  </p:sldLayoutIdLst>
  <p:hf sldNum="0" hdr="0" dt="0"/>
  <p:txStyles>
    <p:titleStyle>
      <a:lvl1pPr algn="l" defTabSz="457178" rtl="0" eaLnBrk="1" latinLnBrk="0" hangingPunct="1">
        <a:spcBef>
          <a:spcPct val="0"/>
        </a:spcBef>
        <a:buNone/>
        <a:defRPr sz="2400" b="1" i="0" kern="1200" cap="none" spc="0" baseline="0">
          <a:solidFill>
            <a:schemeClr val="tx1"/>
          </a:solidFill>
          <a:latin typeface="Helvetica" pitchFamily="2" charset="0"/>
          <a:ea typeface="+mj-ea"/>
          <a:cs typeface="Arial" panose="020B0604020202020204" pitchFamily="34" charset="0"/>
        </a:defRPr>
      </a:lvl1pPr>
    </p:titleStyle>
    <p:bodyStyle>
      <a:lvl1pPr marL="233363" indent="-225425" algn="l" defTabSz="457178" rtl="0" eaLnBrk="1" latinLnBrk="0" hangingPunct="1">
        <a:spcBef>
          <a:spcPct val="20000"/>
        </a:spcBef>
        <a:buClr>
          <a:schemeClr val="accent1"/>
        </a:buClr>
        <a:buFont typeface="+mj-lt"/>
        <a:buAutoNum type="arabicPeriod"/>
        <a:tabLst/>
        <a:defRPr sz="16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1pPr>
      <a:lvl2pPr marL="685800" indent="-225425" algn="l" defTabSz="457178" rtl="0" eaLnBrk="1" latinLnBrk="0" hangingPunct="1">
        <a:spcBef>
          <a:spcPct val="20000"/>
        </a:spcBef>
        <a:buClr>
          <a:schemeClr val="accent1"/>
        </a:buClr>
        <a:buFont typeface="+mj-lt"/>
        <a:buAutoNum type="arabicPeriod"/>
        <a:tabLst/>
        <a:defRPr sz="14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2pPr>
      <a:lvl3pPr marL="1142944" indent="-228588" algn="l" defTabSz="457178" rtl="0" eaLnBrk="1" latinLnBrk="0" hangingPunct="1">
        <a:spcBef>
          <a:spcPct val="20000"/>
        </a:spcBef>
        <a:buClr>
          <a:schemeClr val="accent1"/>
        </a:buClr>
        <a:buFont typeface="+mj-lt"/>
        <a:buAutoNum type="arabicPeriod"/>
        <a:defRPr sz="12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3pPr>
      <a:lvl4pPr marL="1600120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–"/>
        <a:defRPr sz="1200" b="0" i="0" kern="1200" spc="0">
          <a:solidFill>
            <a:schemeClr val="accent6"/>
          </a:solidFill>
          <a:latin typeface="Helvetica" pitchFamily="2" charset="0"/>
          <a:ea typeface="+mn-ea"/>
          <a:cs typeface="Arial" panose="020B0604020202020204" pitchFamily="34" charset="0"/>
        </a:defRPr>
      </a:lvl4pPr>
      <a:lvl5pPr marL="2057297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»"/>
        <a:defRPr sz="1200" b="0" i="0" kern="1200" spc="0">
          <a:solidFill>
            <a:schemeClr val="accent6"/>
          </a:solidFill>
          <a:latin typeface="Helvetica" pitchFamily="2" charset="0"/>
          <a:ea typeface="+mn-ea"/>
          <a:cs typeface="Arial" panose="020B0604020202020204" pitchFamily="34" charset="0"/>
        </a:defRPr>
      </a:lvl5pPr>
      <a:lvl6pPr marL="2514474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50120"/>
            <a:ext cx="8295288" cy="7071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3F2BB09-D8B2-1B46-AF94-05FF5BD3C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138903"/>
            <a:ext cx="8295288" cy="3351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0A53C4-6A55-204D-9C2E-0341595088F6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4550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8" r:id="rId1"/>
    <p:sldLayoutId id="2147484210" r:id="rId2"/>
    <p:sldLayoutId id="2147484334" r:id="rId3"/>
    <p:sldLayoutId id="2147484397" r:id="rId4"/>
  </p:sldLayoutIdLst>
  <p:hf sldNum="0" hdr="0" dt="0"/>
  <p:txStyles>
    <p:titleStyle>
      <a:lvl1pPr algn="l" defTabSz="457178" rtl="0" eaLnBrk="1" latinLnBrk="0" hangingPunct="1">
        <a:spcBef>
          <a:spcPct val="0"/>
        </a:spcBef>
        <a:buNone/>
        <a:defRPr sz="2400" b="1" i="0" kern="1200" cap="none" spc="0" baseline="0">
          <a:solidFill>
            <a:schemeClr val="tx1"/>
          </a:solidFill>
          <a:latin typeface="Helvetica" pitchFamily="2" charset="0"/>
          <a:ea typeface="+mj-ea"/>
          <a:cs typeface="Arial" panose="020B0604020202020204" pitchFamily="34" charset="0"/>
        </a:defRPr>
      </a:lvl1pPr>
    </p:titleStyle>
    <p:bodyStyle>
      <a:lvl1pPr marL="233363" indent="-233363" algn="l" defTabSz="457178" rtl="0" eaLnBrk="1" latinLnBrk="0" hangingPunct="1">
        <a:spcBef>
          <a:spcPct val="20000"/>
        </a:spcBef>
        <a:buClr>
          <a:schemeClr val="tx1"/>
        </a:buClr>
        <a:buFont typeface="Arial" panose="020B0604020202020204" pitchFamily="34" charset="0"/>
        <a:buChar char="•"/>
        <a:tabLst/>
        <a:defRPr sz="16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1pPr>
      <a:lvl2pPr marL="685800" indent="-225425" algn="l" defTabSz="457178" rtl="0" eaLnBrk="1" latinLnBrk="0" hangingPunct="1">
        <a:spcBef>
          <a:spcPct val="20000"/>
        </a:spcBef>
        <a:buClr>
          <a:schemeClr val="tx1"/>
        </a:buClr>
        <a:buFont typeface="Arial" panose="020B0604020202020204" pitchFamily="34" charset="0"/>
        <a:buChar char="•"/>
        <a:tabLst/>
        <a:defRPr sz="14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2pPr>
      <a:lvl3pPr marL="1142944" indent="-228588" algn="l" defTabSz="457178" rtl="0" eaLnBrk="1" latinLnBrk="0" hangingPunct="1">
        <a:spcBef>
          <a:spcPct val="20000"/>
        </a:spcBef>
        <a:buClr>
          <a:schemeClr val="tx1"/>
        </a:buClr>
        <a:buFont typeface="Arial" panose="020B0604020202020204" pitchFamily="34" charset="0"/>
        <a:buChar char="•"/>
        <a:defRPr sz="12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3pPr>
      <a:lvl4pPr marL="1600120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–"/>
        <a:defRPr sz="1200" kern="120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297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»"/>
        <a:defRPr sz="1200" kern="120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474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9399" y="350121"/>
            <a:ext cx="3878317" cy="1058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Title here.</a:t>
            </a:r>
            <a:br>
              <a:rPr lang="en-US" dirty="0"/>
            </a:br>
            <a:r>
              <a:rPr lang="en-US" dirty="0"/>
              <a:t>Black.</a:t>
            </a:r>
            <a:br>
              <a:rPr lang="en-US" dirty="0"/>
            </a:br>
            <a:r>
              <a:rPr lang="en-US" dirty="0"/>
              <a:t>24 pt.</a:t>
            </a:r>
          </a:p>
        </p:txBody>
      </p:sp>
    </p:spTree>
    <p:extLst>
      <p:ext uri="{BB962C8B-B14F-4D97-AF65-F5344CB8AC3E}">
        <p14:creationId xmlns:p14="http://schemas.microsoft.com/office/powerpoint/2010/main" val="397322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4" r:id="rId1"/>
    <p:sldLayoutId id="2147484355" r:id="rId2"/>
    <p:sldLayoutId id="2147484539" r:id="rId3"/>
    <p:sldLayoutId id="2147484540" r:id="rId4"/>
    <p:sldLayoutId id="2147484403" r:id="rId5"/>
  </p:sldLayoutIdLst>
  <p:hf sldNum="0" hdr="0" dt="0"/>
  <p:txStyles>
    <p:titleStyle>
      <a:lvl1pPr algn="l" defTabSz="457178" rtl="0" eaLnBrk="1" latinLnBrk="0" hangingPunct="1">
        <a:spcBef>
          <a:spcPct val="0"/>
        </a:spcBef>
        <a:buNone/>
        <a:defRPr sz="2400" b="1" i="0" kern="1200" cap="none" spc="0" baseline="0">
          <a:solidFill>
            <a:schemeClr val="tx1"/>
          </a:solidFill>
          <a:latin typeface="Helvetica" pitchFamily="2" charset="0"/>
          <a:ea typeface="+mj-ea"/>
          <a:cs typeface="Arial" panose="020B0604020202020204" pitchFamily="34" charset="0"/>
        </a:defRPr>
      </a:lvl1pPr>
    </p:titleStyle>
    <p:bodyStyle>
      <a:lvl1pPr marL="233363" indent="-225425" algn="l" defTabSz="4571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tabLst/>
        <a:defRPr lang="en-US" sz="1600" b="0" kern="1200" cap="none" spc="0" baseline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5425" algn="l" defTabSz="4571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tabLst/>
        <a:defRPr lang="en-US" sz="1400" b="1" kern="120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2944" indent="-228588" algn="l" defTabSz="4571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lang="en-US" sz="1200" b="1" kern="120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120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–"/>
        <a:defRPr lang="en-US" sz="1200" kern="120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297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»"/>
        <a:defRPr lang="en-US" sz="1200" kern="1200" smtClean="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474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2136" y="350120"/>
            <a:ext cx="8229600" cy="568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Title here. Black. 24 pt.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CFCA75-5DD2-D644-9B78-CC4FECA3673F}"/>
              </a:ext>
            </a:extLst>
          </p:cNvPr>
          <p:cNvPicPr>
            <a:picLocks/>
          </p:cNvPicPr>
          <p:nvPr userDrawn="1"/>
        </p:nvPicPr>
        <p:blipFill>
          <a:blip r:embed="rId1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2" y="4683754"/>
            <a:ext cx="1241425" cy="215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5429365-D196-F444-8DDA-39CE2888E3C2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8226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3" r:id="rId1"/>
    <p:sldLayoutId id="2147484244" r:id="rId2"/>
    <p:sldLayoutId id="2147484245" r:id="rId3"/>
    <p:sldLayoutId id="2147484246" r:id="rId4"/>
    <p:sldLayoutId id="2147484247" r:id="rId5"/>
    <p:sldLayoutId id="2147484248" r:id="rId6"/>
    <p:sldLayoutId id="2147484320" r:id="rId7"/>
    <p:sldLayoutId id="2147484252" r:id="rId8"/>
    <p:sldLayoutId id="2147484407" r:id="rId9"/>
    <p:sldLayoutId id="2147484531" r:id="rId10"/>
    <p:sldLayoutId id="2147484532" r:id="rId11"/>
    <p:sldLayoutId id="2147484515" r:id="rId12"/>
    <p:sldLayoutId id="2147484516" r:id="rId13"/>
    <p:sldLayoutId id="2147484517" r:id="rId14"/>
    <p:sldLayoutId id="2147484519" r:id="rId15"/>
    <p:sldLayoutId id="2147484520" r:id="rId16"/>
  </p:sldLayoutIdLst>
  <p:hf sldNum="0" hdr="0" dt="0"/>
  <p:txStyles>
    <p:titleStyle>
      <a:lvl1pPr algn="l" defTabSz="457178" rtl="0" eaLnBrk="1" latinLnBrk="0" hangingPunct="1">
        <a:spcBef>
          <a:spcPct val="0"/>
        </a:spcBef>
        <a:buNone/>
        <a:defRPr sz="2400" b="1" i="0" kern="1200" cap="none" spc="0" baseline="0">
          <a:solidFill>
            <a:schemeClr val="tx1"/>
          </a:solidFill>
          <a:latin typeface="Helvetica" pitchFamily="2" charset="0"/>
          <a:ea typeface="+mj-ea"/>
          <a:cs typeface="Arial" panose="020B0604020202020204" pitchFamily="34" charset="0"/>
        </a:defRPr>
      </a:lvl1pPr>
    </p:titleStyle>
    <p:bodyStyle>
      <a:lvl1pPr marL="233363" indent="-225425" algn="l" defTabSz="4571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tabLst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5425" algn="l" defTabSz="4571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tabLst/>
        <a:defRPr sz="1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2944" indent="-228588" algn="l" defTabSz="457178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120" indent="-228588" algn="l" defTabSz="457178" rtl="0" eaLnBrk="1" latinLnBrk="0" hangingPunct="1">
        <a:spcBef>
          <a:spcPct val="20000"/>
        </a:spcBef>
        <a:buClr>
          <a:schemeClr val="accent1"/>
        </a:buClr>
        <a:buFont typeface="Arial"/>
        <a:buChar char="–"/>
        <a:defRPr sz="12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297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»"/>
        <a:defRPr sz="1200" kern="120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474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8EDF5A6-3BF1-9341-88F4-38B7B3E22869}"/>
              </a:ext>
            </a:extLst>
          </p:cNvPr>
          <p:cNvSpPr/>
          <p:nvPr userDrawn="1"/>
        </p:nvSpPr>
        <p:spPr>
          <a:xfrm>
            <a:off x="8503920" y="4747423"/>
            <a:ext cx="182880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fld id="{84BE33A8-B07C-4AE5-8AD6-5B92B3138622}" type="slidenum">
              <a:rPr lang="en-US" altLang="en-US" sz="700" b="0" i="0" smtClean="0">
                <a:solidFill>
                  <a:schemeClr val="bg1"/>
                </a:solidFill>
                <a:latin typeface="Arial Regular"/>
                <a:cs typeface="DIN-Light"/>
              </a:rPr>
              <a:pPr algn="r"/>
              <a:t>‹#›</a:t>
            </a:fld>
            <a:endParaRPr lang="en-US" sz="700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136" y="1138903"/>
            <a:ext cx="8229600" cy="3351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2136" y="350120"/>
            <a:ext cx="8229600" cy="568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Title here. White. 24 pt.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A61FD95-2080-FC48-9C3C-BF205898B086}"/>
              </a:ext>
            </a:extLst>
          </p:cNvPr>
          <p:cNvPicPr>
            <a:picLocks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4684665"/>
            <a:ext cx="1241425" cy="215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F6ED74C-C8EE-014B-B035-9AF05A353B14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06254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09" r:id="rId1"/>
    <p:sldLayoutId id="2147484410" r:id="rId2"/>
    <p:sldLayoutId id="2147484411" r:id="rId3"/>
    <p:sldLayoutId id="2147484412" r:id="rId4"/>
    <p:sldLayoutId id="2147484417" r:id="rId5"/>
    <p:sldLayoutId id="2147484418" r:id="rId6"/>
    <p:sldLayoutId id="2147484419" r:id="rId7"/>
    <p:sldLayoutId id="2147484421" r:id="rId8"/>
    <p:sldLayoutId id="2147484535" r:id="rId9"/>
    <p:sldLayoutId id="2147484536" r:id="rId10"/>
    <p:sldLayoutId id="2147484508" r:id="rId11"/>
    <p:sldLayoutId id="2147484511" r:id="rId12"/>
    <p:sldLayoutId id="2147484513" r:id="rId13"/>
    <p:sldLayoutId id="2147484514" r:id="rId14"/>
  </p:sldLayoutIdLst>
  <p:hf sldNum="0" hdr="0" dt="0"/>
  <p:txStyles>
    <p:titleStyle>
      <a:lvl1pPr algn="l" defTabSz="457178" rtl="0" eaLnBrk="1" latinLnBrk="0" hangingPunct="1">
        <a:spcBef>
          <a:spcPct val="0"/>
        </a:spcBef>
        <a:buNone/>
        <a:defRPr sz="2400" b="1" i="0" kern="1200" cap="none" spc="0" baseline="0">
          <a:solidFill>
            <a:schemeClr val="tx1"/>
          </a:solidFill>
          <a:latin typeface="Helvetica" pitchFamily="2" charset="0"/>
          <a:ea typeface="+mj-ea"/>
          <a:cs typeface="Arial" panose="020B0604020202020204" pitchFamily="34" charset="0"/>
        </a:defRPr>
      </a:lvl1pPr>
    </p:titleStyle>
    <p:bodyStyle>
      <a:lvl1pPr marL="233363" indent="-233363" algn="l" defTabSz="457178" rtl="0" eaLnBrk="1" latinLnBrk="0" hangingPunct="1">
        <a:spcBef>
          <a:spcPct val="20000"/>
        </a:spcBef>
        <a:buClr>
          <a:schemeClr val="tx1"/>
        </a:buClr>
        <a:buFont typeface="Arial" panose="020B0604020202020204" pitchFamily="34" charset="0"/>
        <a:buChar char="•"/>
        <a:tabLst/>
        <a:defRPr sz="16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1pPr>
      <a:lvl2pPr marL="685800" indent="-225425" algn="l" defTabSz="457178" rtl="0" eaLnBrk="1" latinLnBrk="0" hangingPunct="1">
        <a:spcBef>
          <a:spcPct val="20000"/>
        </a:spcBef>
        <a:buClr>
          <a:schemeClr val="tx1"/>
        </a:buClr>
        <a:buFont typeface="Arial" panose="020B0604020202020204" pitchFamily="34" charset="0"/>
        <a:buChar char="•"/>
        <a:tabLst/>
        <a:defRPr sz="14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2pPr>
      <a:lvl3pPr marL="1142944" indent="-228588" algn="l" defTabSz="457178" rtl="0" eaLnBrk="1" latinLnBrk="0" hangingPunct="1">
        <a:spcBef>
          <a:spcPct val="20000"/>
        </a:spcBef>
        <a:buClr>
          <a:schemeClr val="tx1"/>
        </a:buClr>
        <a:buFont typeface="Arial" panose="020B0604020202020204" pitchFamily="34" charset="0"/>
        <a:buChar char="•"/>
        <a:defRPr sz="12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3pPr>
      <a:lvl4pPr marL="1600120" indent="-228588" algn="l" defTabSz="457178" rtl="0" eaLnBrk="1" latinLnBrk="0" hangingPunct="1">
        <a:spcBef>
          <a:spcPct val="20000"/>
        </a:spcBef>
        <a:buClr>
          <a:schemeClr val="tx1"/>
        </a:buClr>
        <a:buFont typeface="Arial"/>
        <a:buChar char="–"/>
        <a:defRPr sz="12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4pPr>
      <a:lvl5pPr marL="2057297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»"/>
        <a:defRPr sz="1200" kern="120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474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8EDF5A6-3BF1-9341-88F4-38B7B3E22869}"/>
              </a:ext>
            </a:extLst>
          </p:cNvPr>
          <p:cNvSpPr/>
          <p:nvPr userDrawn="1"/>
        </p:nvSpPr>
        <p:spPr>
          <a:xfrm>
            <a:off x="8503920" y="4747423"/>
            <a:ext cx="182880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fld id="{84BE33A8-B07C-4AE5-8AD6-5B92B3138622}" type="slidenum">
              <a:rPr lang="en-US" altLang="en-US" sz="700" b="0" i="0" smtClean="0">
                <a:solidFill>
                  <a:schemeClr val="bg1"/>
                </a:solidFill>
                <a:latin typeface="Arial Regular"/>
                <a:cs typeface="DIN-Light"/>
              </a:rPr>
              <a:pPr algn="r"/>
              <a:t>‹#›</a:t>
            </a:fld>
            <a:endParaRPr lang="en-US" sz="700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38903"/>
            <a:ext cx="8229600" cy="33511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50120"/>
            <a:ext cx="8229600" cy="568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Title here. White. 24 pt.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2A5F7B2-6BD4-E949-A455-DCF13F8CF5E6}"/>
              </a:ext>
            </a:extLst>
          </p:cNvPr>
          <p:cNvSpPr/>
          <p:nvPr userDrawn="1"/>
        </p:nvSpPr>
        <p:spPr>
          <a:xfrm>
            <a:off x="5273749" y="4747423"/>
            <a:ext cx="3413051" cy="200055"/>
          </a:xfrm>
          <a:prstGeom prst="rect">
            <a:avLst/>
          </a:prstGeom>
        </p:spPr>
        <p:txBody>
          <a:bodyPr wrap="square" lIns="0" rIns="0" anchor="ctr">
            <a:spAutoFit/>
          </a:bodyPr>
          <a:lstStyle/>
          <a:p>
            <a:pPr algn="r"/>
            <a:r>
              <a:rPr lang="en-US" sz="7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Internal &amp; Proprietary	 </a:t>
            </a:r>
            <a:fld id="{84BE33A8-B07C-4AE5-8AD6-5B92B3138622}" type="slidenum">
              <a:rPr lang="en-US" altLang="en-US" sz="700" b="0" i="0" kern="1200" smtClean="0">
                <a:solidFill>
                  <a:schemeClr val="tx1"/>
                </a:solidFill>
                <a:latin typeface="+mn-lt"/>
                <a:ea typeface="+mn-ea"/>
                <a:cs typeface="DIN-Light"/>
              </a:rPr>
              <a:pPr algn="r"/>
              <a:t>‹#›</a:t>
            </a:fld>
            <a:endParaRPr lang="en-US" sz="7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48449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16" r:id="rId1"/>
    <p:sldLayoutId id="2147484541" r:id="rId2"/>
    <p:sldLayoutId id="2147484544" r:id="rId3"/>
    <p:sldLayoutId id="2147484554" r:id="rId4"/>
  </p:sldLayoutIdLst>
  <p:hf sldNum="0" hdr="0" dt="0"/>
  <p:txStyles>
    <p:titleStyle>
      <a:lvl1pPr algn="l" defTabSz="457178" rtl="0" eaLnBrk="1" latinLnBrk="0" hangingPunct="1">
        <a:spcBef>
          <a:spcPct val="0"/>
        </a:spcBef>
        <a:buNone/>
        <a:defRPr sz="2400" b="1" i="0" kern="1200" cap="none" spc="0" baseline="0">
          <a:solidFill>
            <a:schemeClr val="tx1"/>
          </a:solidFill>
          <a:latin typeface="Helvetica" pitchFamily="2" charset="0"/>
          <a:ea typeface="+mj-ea"/>
          <a:cs typeface="Arial" panose="020B0604020202020204" pitchFamily="34" charset="0"/>
        </a:defRPr>
      </a:lvl1pPr>
    </p:titleStyle>
    <p:bodyStyle>
      <a:lvl1pPr marL="233363" indent="-233363" algn="l" defTabSz="457178" rtl="0" eaLnBrk="1" latinLnBrk="0" hangingPunct="1">
        <a:spcBef>
          <a:spcPct val="20000"/>
        </a:spcBef>
        <a:buClr>
          <a:schemeClr val="tx1"/>
        </a:buClr>
        <a:buFont typeface="Arial" panose="020B0604020202020204" pitchFamily="34" charset="0"/>
        <a:buChar char="•"/>
        <a:tabLst/>
        <a:defRPr sz="16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1pPr>
      <a:lvl2pPr marL="685800" indent="-225425" algn="l" defTabSz="457178" rtl="0" eaLnBrk="1" latinLnBrk="0" hangingPunct="1">
        <a:spcBef>
          <a:spcPct val="20000"/>
        </a:spcBef>
        <a:buClr>
          <a:schemeClr val="tx1"/>
        </a:buClr>
        <a:buFont typeface="Arial" panose="020B0604020202020204" pitchFamily="34" charset="0"/>
        <a:buChar char="•"/>
        <a:tabLst/>
        <a:defRPr sz="14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2pPr>
      <a:lvl3pPr marL="1142944" indent="-228588" algn="l" defTabSz="457178" rtl="0" eaLnBrk="1" latinLnBrk="0" hangingPunct="1">
        <a:spcBef>
          <a:spcPct val="20000"/>
        </a:spcBef>
        <a:buClr>
          <a:schemeClr val="tx1"/>
        </a:buClr>
        <a:buFont typeface="Arial" panose="020B0604020202020204" pitchFamily="34" charset="0"/>
        <a:buChar char="•"/>
        <a:defRPr sz="12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3pPr>
      <a:lvl4pPr marL="1600120" indent="-228588" algn="l" defTabSz="457178" rtl="0" eaLnBrk="1" latinLnBrk="0" hangingPunct="1">
        <a:spcBef>
          <a:spcPct val="20000"/>
        </a:spcBef>
        <a:buClr>
          <a:schemeClr val="tx1"/>
        </a:buClr>
        <a:buFont typeface="Arial"/>
        <a:buChar char="–"/>
        <a:defRPr sz="1200" b="0" i="0" kern="1200" spc="0">
          <a:solidFill>
            <a:schemeClr val="tx1"/>
          </a:solidFill>
          <a:latin typeface="Helvetica" pitchFamily="2" charset="0"/>
          <a:ea typeface="+mn-ea"/>
          <a:cs typeface="Arial" panose="020B0604020202020204" pitchFamily="34" charset="0"/>
        </a:defRPr>
      </a:lvl4pPr>
      <a:lvl5pPr marL="2057297" indent="-228588" algn="l" defTabSz="457178" rtl="0" eaLnBrk="1" latinLnBrk="0" hangingPunct="1">
        <a:spcBef>
          <a:spcPct val="20000"/>
        </a:spcBef>
        <a:buClr>
          <a:schemeClr val="accent2"/>
        </a:buClr>
        <a:buFont typeface="Arial"/>
        <a:buChar char="»"/>
        <a:defRPr sz="1200" kern="1200">
          <a:solidFill>
            <a:schemeClr val="accent6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474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8" algn="l" defTabSz="457178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5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4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4571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arxiv.org/pdf/1809.10717.pdf" TargetMode="External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F901F-D8A3-7242-8599-A51915AE6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36" y="1073447"/>
            <a:ext cx="3665913" cy="1840234"/>
          </a:xfrm>
        </p:spPr>
        <p:txBody>
          <a:bodyPr/>
          <a:lstStyle/>
          <a:p>
            <a:r>
              <a:rPr lang="en-US" sz="2800" dirty="0"/>
              <a:t>Autoencoders POC</a:t>
            </a:r>
            <a:br>
              <a:rPr lang="en-US" sz="2000" dirty="0"/>
            </a:br>
            <a:br>
              <a:rPr lang="en-US" sz="1400" dirty="0"/>
            </a:br>
            <a:r>
              <a:rPr lang="en-US" sz="1800" dirty="0"/>
              <a:t>Peter Chen </a:t>
            </a:r>
            <a:br>
              <a:rPr lang="en-US" sz="1400" dirty="0"/>
            </a:br>
            <a:r>
              <a:rPr lang="en-US" sz="1400" dirty="0"/>
              <a:t>Georgia Tech CSE678 Fall 2019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00043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5137BA6-3CF7-7340-A261-9B2BBF175ED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7938" indent="0">
              <a:buNone/>
            </a:pPr>
            <a:r>
              <a:rPr lang="en-US" dirty="0"/>
              <a:t>Problem</a:t>
            </a:r>
          </a:p>
          <a:p>
            <a:r>
              <a:rPr lang="en-US" sz="1200" dirty="0"/>
              <a:t>Detect when a system is deviating from nominal behavior and is at risk of failure using sensor data </a:t>
            </a:r>
          </a:p>
          <a:p>
            <a:r>
              <a:rPr lang="en-US" sz="1200" dirty="0"/>
              <a:t>Ex. Aircraft engine stall, fire, mechanical imbalance, vibration failure</a:t>
            </a:r>
          </a:p>
          <a:p>
            <a:pPr marL="7938" indent="0">
              <a:buNone/>
            </a:pPr>
            <a:endParaRPr lang="en-US" dirty="0"/>
          </a:p>
          <a:p>
            <a:pPr marL="7938" indent="0">
              <a:buNone/>
            </a:pPr>
            <a:r>
              <a:rPr lang="en-US" dirty="0"/>
              <a:t>Challenges</a:t>
            </a:r>
          </a:p>
          <a:p>
            <a:r>
              <a:rPr lang="en-US" sz="1200" dirty="0"/>
              <a:t>Lack of failure data -  extreme class imbalance</a:t>
            </a:r>
          </a:p>
          <a:p>
            <a:r>
              <a:rPr lang="en-US" sz="1200" dirty="0"/>
              <a:t>Curse of dimensionality – lots of sensors </a:t>
            </a:r>
          </a:p>
          <a:p>
            <a:r>
              <a:rPr lang="en-US" sz="1200" dirty="0"/>
              <a:t>Traditional techniques may not be effective – supervised learning, classification, thresholding, rule based</a:t>
            </a:r>
          </a:p>
          <a:p>
            <a:pPr marL="7938" indent="0">
              <a:buNone/>
            </a:pPr>
            <a:endParaRPr lang="en-US" dirty="0"/>
          </a:p>
          <a:p>
            <a:pPr marL="7938" indent="0">
              <a:buNone/>
            </a:pPr>
            <a:r>
              <a:rPr lang="en-US" dirty="0"/>
              <a:t>Potential Solution</a:t>
            </a:r>
          </a:p>
          <a:p>
            <a:r>
              <a:rPr lang="en-US" sz="1200" dirty="0"/>
              <a:t>Semi-supervised learning using autoencoders – learn to predict nominal behavior accurately and assess reconstruction error to determine anomalies</a:t>
            </a:r>
          </a:p>
          <a:p>
            <a:endParaRPr lang="en-US" sz="1000" dirty="0"/>
          </a:p>
          <a:p>
            <a:pPr marL="7938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4636ED-3627-444E-A9EA-930FC4C05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Anomaly detection for rare events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8C2E51-ACAD-1B41-83DD-13D411761049}"/>
              </a:ext>
            </a:extLst>
          </p:cNvPr>
          <p:cNvSpPr/>
          <p:nvPr/>
        </p:nvSpPr>
        <p:spPr>
          <a:xfrm>
            <a:off x="7432078" y="4709504"/>
            <a:ext cx="1169658" cy="3300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141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162A3AF-B781-804E-B6E4-48E933115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Autoencoders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65C8FB-8FF3-E740-8663-51544F8B08CA}"/>
              </a:ext>
            </a:extLst>
          </p:cNvPr>
          <p:cNvSpPr/>
          <p:nvPr/>
        </p:nvSpPr>
        <p:spPr>
          <a:xfrm>
            <a:off x="7432078" y="4709504"/>
            <a:ext cx="1169658" cy="3300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0A39115F-B244-CB41-AF1B-95FB30115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2136" y="1051035"/>
            <a:ext cx="4636936" cy="3543588"/>
          </a:xfrm>
        </p:spPr>
        <p:txBody>
          <a:bodyPr/>
          <a:lstStyle/>
          <a:p>
            <a:endParaRPr lang="en-US" sz="800" dirty="0"/>
          </a:p>
          <a:p>
            <a:pPr>
              <a:spcAft>
                <a:spcPts val="600"/>
              </a:spcAft>
            </a:pPr>
            <a:r>
              <a:rPr lang="en-US" sz="1200" dirty="0"/>
              <a:t>Self-supervised learning approach</a:t>
            </a:r>
          </a:p>
          <a:p>
            <a:pPr>
              <a:spcAft>
                <a:spcPts val="600"/>
              </a:spcAft>
            </a:pPr>
            <a:r>
              <a:rPr lang="en-US" sz="1200" dirty="0"/>
              <a:t>Symmetric neural network where inputs = outputs </a:t>
            </a:r>
          </a:p>
          <a:p>
            <a:pPr>
              <a:spcAft>
                <a:spcPts val="600"/>
              </a:spcAft>
            </a:pPr>
            <a:r>
              <a:rPr lang="en-US" sz="1200" dirty="0"/>
              <a:t>Utilize a bottleneck layer to compress the data by reducing dimensionality </a:t>
            </a:r>
          </a:p>
          <a:p>
            <a:pPr lvl="1">
              <a:spcAft>
                <a:spcPts val="600"/>
              </a:spcAft>
            </a:pPr>
            <a:r>
              <a:rPr lang="en-US" sz="1000" dirty="0"/>
              <a:t>Learn a simpler representation of the data</a:t>
            </a:r>
          </a:p>
          <a:p>
            <a:pPr>
              <a:spcAft>
                <a:spcPts val="600"/>
              </a:spcAft>
            </a:pPr>
            <a:r>
              <a:rPr lang="en-US" sz="1200" dirty="0"/>
              <a:t>Similar to Principal Component Analysis (PCA) with the expectation that autoencoders are non-linear</a:t>
            </a:r>
          </a:p>
          <a:p>
            <a:pPr>
              <a:spcAft>
                <a:spcPts val="600"/>
              </a:spcAft>
            </a:pPr>
            <a:r>
              <a:rPr lang="en-US" sz="1200" dirty="0"/>
              <a:t>Common use case -  anomaly detection, image processing, information retrieval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D1EB33-0FF2-DB44-BD54-C5D79C4F0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461" y="856532"/>
            <a:ext cx="2846242" cy="23133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CAD911-B264-A541-9496-1E7345BB1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461" y="3664788"/>
            <a:ext cx="2823713" cy="7829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633B31-9106-DD4C-BD0C-AC89FD7C6B17}"/>
              </a:ext>
            </a:extLst>
          </p:cNvPr>
          <p:cNvSpPr txBox="1"/>
          <p:nvPr/>
        </p:nvSpPr>
        <p:spPr>
          <a:xfrm>
            <a:off x="6537806" y="3431593"/>
            <a:ext cx="1871748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indent="0" algn="l">
              <a:buNone/>
            </a:pPr>
            <a:r>
              <a:rPr lang="en-US" sz="1100" dirty="0">
                <a:latin typeface="Helvetica" pitchFamily="2" charset="0"/>
              </a:rPr>
              <a:t>Example Use Case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ECF27F-0424-BE49-B3A8-2317D22B8190}"/>
              </a:ext>
            </a:extLst>
          </p:cNvPr>
          <p:cNvSpPr txBox="1"/>
          <p:nvPr/>
        </p:nvSpPr>
        <p:spPr>
          <a:xfrm>
            <a:off x="6537806" y="582939"/>
            <a:ext cx="1871748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indent="0" algn="l">
              <a:buNone/>
            </a:pPr>
            <a:r>
              <a:rPr lang="en-US" sz="1100" dirty="0">
                <a:latin typeface="Helvetica" pitchFamily="2" charset="0"/>
              </a:rPr>
              <a:t>Autoencoder structure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78F944-EC5D-3845-B81D-F441947C5B67}"/>
              </a:ext>
            </a:extLst>
          </p:cNvPr>
          <p:cNvSpPr txBox="1"/>
          <p:nvPr/>
        </p:nvSpPr>
        <p:spPr>
          <a:xfrm>
            <a:off x="6889630" y="2265872"/>
            <a:ext cx="1255380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indent="0" algn="l">
              <a:buNone/>
            </a:pPr>
            <a:r>
              <a:rPr lang="en-US" sz="1100" dirty="0">
                <a:latin typeface="Helvetica" pitchFamily="2" charset="0"/>
              </a:rPr>
              <a:t>bottleneck</a:t>
            </a:r>
          </a:p>
        </p:txBody>
      </p:sp>
    </p:spTree>
    <p:extLst>
      <p:ext uri="{BB962C8B-B14F-4D97-AF65-F5344CB8AC3E}">
        <p14:creationId xmlns:p14="http://schemas.microsoft.com/office/powerpoint/2010/main" val="3340417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2D24A07-258D-5948-9A32-73078F4F5C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2136" y="918995"/>
            <a:ext cx="6221546" cy="3543588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1200" dirty="0">
                <a:hlinkClick r:id="rId2"/>
              </a:rPr>
              <a:t>https://arxiv.org/pdf/1809.10717.pdf</a:t>
            </a:r>
            <a:endParaRPr lang="en-US" sz="1200" dirty="0"/>
          </a:p>
          <a:p>
            <a:pPr>
              <a:spcAft>
                <a:spcPts val="600"/>
              </a:spcAft>
            </a:pPr>
            <a:r>
              <a:rPr lang="en-US" sz="1200" dirty="0"/>
              <a:t>Time series dataset of paper mill with 60 sensor parameters and 1 binary variable indicating failure and non-failures</a:t>
            </a:r>
          </a:p>
          <a:p>
            <a:pPr lvl="1">
              <a:spcAft>
                <a:spcPts val="600"/>
              </a:spcAft>
            </a:pPr>
            <a:r>
              <a:rPr lang="en-US" sz="1000" dirty="0"/>
              <a:t>Failures represent when the paper breaks, breaks can take over 1 hour to resolve</a:t>
            </a:r>
          </a:p>
          <a:p>
            <a:pPr lvl="1">
              <a:spcAft>
                <a:spcPts val="600"/>
              </a:spcAft>
            </a:pPr>
            <a:r>
              <a:rPr lang="en-US" sz="1000" dirty="0"/>
              <a:t>124 Failures are spread out throughout time dimension </a:t>
            </a:r>
          </a:p>
          <a:p>
            <a:pPr>
              <a:spcAft>
                <a:spcPts val="600"/>
              </a:spcAft>
            </a:pPr>
            <a:r>
              <a:rPr lang="en-US" sz="1200" dirty="0"/>
              <a:t>~18K records over 1 month of usage (sampled every 2 minutes)</a:t>
            </a:r>
          </a:p>
          <a:p>
            <a:pPr>
              <a:spcAft>
                <a:spcPts val="600"/>
              </a:spcAft>
            </a:pPr>
            <a:r>
              <a:rPr lang="en-US" sz="1200" dirty="0"/>
              <a:t>Large class imbalance – 124 failure vs 18,274 non-failure points (failures in red below)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45EC73-B666-E349-9655-8501DED25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#1: Time series of Paper Mill Sensors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10A95F7-1205-B044-9A00-D5C93C14E4E5}"/>
              </a:ext>
            </a:extLst>
          </p:cNvPr>
          <p:cNvSpPr/>
          <p:nvPr/>
        </p:nvSpPr>
        <p:spPr>
          <a:xfrm>
            <a:off x="7432078" y="4373332"/>
            <a:ext cx="1169658" cy="3300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E2C105-ACE0-FC45-BEF2-70505DB78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831" y="1044815"/>
            <a:ext cx="2601454" cy="14057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18FD1F-8A15-9942-8B55-1C5DB7270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395" y="2957241"/>
            <a:ext cx="2909312" cy="16383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4D2425-A717-2345-82BD-9E68145F68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1439" y="2957241"/>
            <a:ext cx="2856456" cy="164040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F81EE9-D2E5-9443-B7F7-8F41A49507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2627" y="2957240"/>
            <a:ext cx="2920658" cy="163829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563376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D4C2205-4CE4-9449-8ACE-0ADC1DD01C68}"/>
              </a:ext>
            </a:extLst>
          </p:cNvPr>
          <p:cNvSpPr/>
          <p:nvPr/>
        </p:nvSpPr>
        <p:spPr>
          <a:xfrm>
            <a:off x="7432078" y="4709504"/>
            <a:ext cx="1169658" cy="3300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F22C8523-E826-5F45-A243-28143E71A121}"/>
              </a:ext>
            </a:extLst>
          </p:cNvPr>
          <p:cNvSpPr txBox="1">
            <a:spLocks/>
          </p:cNvSpPr>
          <p:nvPr/>
        </p:nvSpPr>
        <p:spPr>
          <a:xfrm>
            <a:off x="372136" y="350120"/>
            <a:ext cx="8229600" cy="568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178" rtl="0" eaLnBrk="1" latinLnBrk="0" hangingPunct="1">
              <a:spcBef>
                <a:spcPct val="0"/>
              </a:spcBef>
              <a:buNone/>
              <a:defRPr sz="2400" b="1" i="0" kern="1200" cap="none" spc="0" baseline="0">
                <a:solidFill>
                  <a:schemeClr val="tx1"/>
                </a:solidFill>
                <a:latin typeface="Helvetic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Data Preprocessing – ANN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814C8-59D8-E14D-A551-3C2458070197}"/>
              </a:ext>
            </a:extLst>
          </p:cNvPr>
          <p:cNvSpPr txBox="1"/>
          <p:nvPr/>
        </p:nvSpPr>
        <p:spPr>
          <a:xfrm>
            <a:off x="131491" y="1597682"/>
            <a:ext cx="1658002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indent="0" algn="ctr">
              <a:buNone/>
            </a:pPr>
            <a:r>
              <a:rPr lang="en-US" sz="1100" dirty="0">
                <a:latin typeface="Helvetica" pitchFamily="2" charset="0"/>
              </a:rPr>
              <a:t>CSV file</a:t>
            </a:r>
          </a:p>
        </p:txBody>
      </p:sp>
      <p:pic>
        <p:nvPicPr>
          <p:cNvPr id="10" name="Graphic 9" descr="Table">
            <a:extLst>
              <a:ext uri="{FF2B5EF4-FFF2-40B4-BE49-F238E27FC236}">
                <a16:creationId xmlns:a16="http://schemas.microsoft.com/office/drawing/2014/main" id="{145342A0-56BF-5F40-A211-2DDF321DFF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4913" y="2000591"/>
            <a:ext cx="571159" cy="571159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A75599A-B11F-DB40-BA62-3EC709C9283E}"/>
              </a:ext>
            </a:extLst>
          </p:cNvPr>
          <p:cNvSpPr/>
          <p:nvPr/>
        </p:nvSpPr>
        <p:spPr>
          <a:xfrm>
            <a:off x="1595825" y="1949969"/>
            <a:ext cx="1234440" cy="686484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Drop categorical variables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2FBE4D0-3345-B547-A69A-16D0492F2D10}"/>
              </a:ext>
            </a:extLst>
          </p:cNvPr>
          <p:cNvSpPr/>
          <p:nvPr/>
        </p:nvSpPr>
        <p:spPr>
          <a:xfrm>
            <a:off x="3180018" y="1949969"/>
            <a:ext cx="1234440" cy="686484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Pad failures 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666999A-DFC4-4B4F-8511-F27B5CC2C730}"/>
              </a:ext>
            </a:extLst>
          </p:cNvPr>
          <p:cNvSpPr/>
          <p:nvPr/>
        </p:nvSpPr>
        <p:spPr>
          <a:xfrm>
            <a:off x="4744389" y="1949969"/>
            <a:ext cx="1234440" cy="686484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Standard scaler 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7B09919-1AF7-F145-9215-8059A7723A03}"/>
              </a:ext>
            </a:extLst>
          </p:cNvPr>
          <p:cNvSpPr/>
          <p:nvPr/>
        </p:nvSpPr>
        <p:spPr>
          <a:xfrm>
            <a:off x="6313735" y="1949969"/>
            <a:ext cx="1234440" cy="686484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Train/test split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5A2F6D1-948B-4840-99DF-F20584F2F04E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2830265" y="2293211"/>
            <a:ext cx="34189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13E0506-FAEA-534C-90CB-A535EDEC96D9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4414458" y="2293211"/>
            <a:ext cx="32993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4FF062E-CD73-2E41-98D9-824788F07ABC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5978829" y="2293211"/>
            <a:ext cx="33490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59ED87F-E012-2E45-B1CE-0DC052B3D016}"/>
              </a:ext>
            </a:extLst>
          </p:cNvPr>
          <p:cNvSpPr txBox="1"/>
          <p:nvPr/>
        </p:nvSpPr>
        <p:spPr>
          <a:xfrm>
            <a:off x="3099875" y="2636453"/>
            <a:ext cx="1500187" cy="60016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79388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Helvetica" pitchFamily="2" charset="0"/>
              </a:rPr>
              <a:t>Backfill 20 timesteps prior to failure as y = 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D713E39-D58E-784C-95C1-93E808C066CF}"/>
              </a:ext>
            </a:extLst>
          </p:cNvPr>
          <p:cNvSpPr txBox="1"/>
          <p:nvPr/>
        </p:nvSpPr>
        <p:spPr>
          <a:xfrm>
            <a:off x="1559616" y="2633344"/>
            <a:ext cx="1500187" cy="43088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79388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Helvetica" pitchFamily="2" charset="0"/>
              </a:rPr>
              <a:t>Keep 59/61 variables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B0B818-AE9E-AE47-B3FF-5F9C542686BB}"/>
              </a:ext>
            </a:extLst>
          </p:cNvPr>
          <p:cNvSpPr txBox="1"/>
          <p:nvPr/>
        </p:nvSpPr>
        <p:spPr>
          <a:xfrm>
            <a:off x="6308760" y="2632882"/>
            <a:ext cx="2378040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79388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Helvetica" pitchFamily="2" charset="0"/>
              </a:rPr>
              <a:t>Use 80% of non-failures to train</a:t>
            </a:r>
          </a:p>
        </p:txBody>
      </p:sp>
    </p:spTree>
    <p:extLst>
      <p:ext uri="{BB962C8B-B14F-4D97-AF65-F5344CB8AC3E}">
        <p14:creationId xmlns:p14="http://schemas.microsoft.com/office/powerpoint/2010/main" val="1483971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3EA65C-501A-5245-96E6-EF33A6F7D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758" y="354715"/>
            <a:ext cx="4283229" cy="568875"/>
          </a:xfrm>
        </p:spPr>
        <p:txBody>
          <a:bodyPr/>
          <a:lstStyle/>
          <a:p>
            <a:r>
              <a:rPr lang="en-US" dirty="0"/>
              <a:t>Neural Network Regression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37F22B-1048-3941-A334-95CE2CB5AD1A}"/>
              </a:ext>
            </a:extLst>
          </p:cNvPr>
          <p:cNvSpPr/>
          <p:nvPr/>
        </p:nvSpPr>
        <p:spPr>
          <a:xfrm>
            <a:off x="1837535" y="1797299"/>
            <a:ext cx="1329169" cy="457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Dense layer</a:t>
            </a:r>
          </a:p>
          <a:p>
            <a:pPr algn="ctr"/>
            <a:r>
              <a:rPr lang="en-US" sz="1000" dirty="0"/>
              <a:t> (32 units)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391D63E-68B5-8C48-BB49-78946C198CB9}"/>
              </a:ext>
            </a:extLst>
          </p:cNvPr>
          <p:cNvSpPr/>
          <p:nvPr/>
        </p:nvSpPr>
        <p:spPr>
          <a:xfrm>
            <a:off x="2057667" y="2509189"/>
            <a:ext cx="888572" cy="457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Dense layer</a:t>
            </a:r>
          </a:p>
          <a:p>
            <a:pPr algn="ctr"/>
            <a:r>
              <a:rPr lang="en-US" sz="1000" dirty="0"/>
              <a:t> (16 units)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6199D82-0B37-3149-9FEB-88D202B3456D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2501953" y="2254499"/>
            <a:ext cx="167" cy="25469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93383E3-E4A7-574D-AA48-0A833556A048}"/>
              </a:ext>
            </a:extLst>
          </p:cNvPr>
          <p:cNvCxnSpPr>
            <a:cxnSpLocks/>
            <a:stCxn id="5" idx="2"/>
            <a:endCxn id="17" idx="0"/>
          </p:cNvCxnSpPr>
          <p:nvPr/>
        </p:nvCxnSpPr>
        <p:spPr>
          <a:xfrm>
            <a:off x="2501953" y="2966389"/>
            <a:ext cx="167" cy="23235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01D5E3B-6BC5-104A-9222-E654F2D35AE3}"/>
              </a:ext>
            </a:extLst>
          </p:cNvPr>
          <p:cNvCxnSpPr>
            <a:cxnSpLocks/>
            <a:stCxn id="16" idx="2"/>
            <a:endCxn id="4" idx="0"/>
          </p:cNvCxnSpPr>
          <p:nvPr/>
        </p:nvCxnSpPr>
        <p:spPr>
          <a:xfrm>
            <a:off x="2502120" y="1470904"/>
            <a:ext cx="0" cy="32639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5242AAA-2A61-FB4C-A085-AE025FF8FBDD}"/>
              </a:ext>
            </a:extLst>
          </p:cNvPr>
          <p:cNvCxnSpPr>
            <a:cxnSpLocks/>
            <a:stCxn id="17" idx="2"/>
            <a:endCxn id="35" idx="0"/>
          </p:cNvCxnSpPr>
          <p:nvPr/>
        </p:nvCxnSpPr>
        <p:spPr>
          <a:xfrm>
            <a:off x="2502120" y="3655946"/>
            <a:ext cx="0" cy="39163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FDD964-CC21-C144-A3AE-74D734AC2E77}"/>
              </a:ext>
            </a:extLst>
          </p:cNvPr>
          <p:cNvSpPr txBox="1"/>
          <p:nvPr/>
        </p:nvSpPr>
        <p:spPr>
          <a:xfrm>
            <a:off x="1412567" y="1209294"/>
            <a:ext cx="2179105" cy="26161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7938" indent="0" algn="ctr">
              <a:buNone/>
            </a:pPr>
            <a:r>
              <a:rPr lang="en-US" sz="1100" dirty="0">
                <a:solidFill>
                  <a:schemeClr val="accent1"/>
                </a:solidFill>
                <a:latin typeface="Helvetica" pitchFamily="2" charset="0"/>
              </a:rPr>
              <a:t>Input – 59 sensors (nominal)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D7CDBAA-DA68-0742-90D0-44FA35E5CF6E}"/>
              </a:ext>
            </a:extLst>
          </p:cNvPr>
          <p:cNvSpPr/>
          <p:nvPr/>
        </p:nvSpPr>
        <p:spPr>
          <a:xfrm>
            <a:off x="1837535" y="3198746"/>
            <a:ext cx="1329169" cy="4572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Dense layer</a:t>
            </a:r>
          </a:p>
          <a:p>
            <a:pPr algn="ctr"/>
            <a:r>
              <a:rPr lang="en-US" sz="1000" dirty="0"/>
              <a:t> (32 units)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534C20-231F-D740-A098-D5E708FFD6A6}"/>
              </a:ext>
            </a:extLst>
          </p:cNvPr>
          <p:cNvSpPr txBox="1"/>
          <p:nvPr/>
        </p:nvSpPr>
        <p:spPr>
          <a:xfrm>
            <a:off x="2946239" y="2628210"/>
            <a:ext cx="960580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indent="0" algn="l">
              <a:buNone/>
            </a:pPr>
            <a:r>
              <a:rPr lang="en-US" sz="1100" dirty="0">
                <a:latin typeface="Helvetica" pitchFamily="2" charset="0"/>
              </a:rPr>
              <a:t>bottleneck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2FD4847-54C2-6F43-9283-835FB606EB9D}"/>
              </a:ext>
            </a:extLst>
          </p:cNvPr>
          <p:cNvCxnSpPr/>
          <p:nvPr/>
        </p:nvCxnSpPr>
        <p:spPr>
          <a:xfrm>
            <a:off x="4572000" y="59821"/>
            <a:ext cx="0" cy="485401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itle 2">
            <a:extLst>
              <a:ext uri="{FF2B5EF4-FFF2-40B4-BE49-F238E27FC236}">
                <a16:creationId xmlns:a16="http://schemas.microsoft.com/office/drawing/2014/main" id="{06E572A0-0278-1B4E-B4DB-515D8C91147E}"/>
              </a:ext>
            </a:extLst>
          </p:cNvPr>
          <p:cNvSpPr txBox="1">
            <a:spLocks/>
          </p:cNvSpPr>
          <p:nvPr/>
        </p:nvSpPr>
        <p:spPr>
          <a:xfrm>
            <a:off x="5281161" y="350120"/>
            <a:ext cx="3153535" cy="5688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178" rtl="0" eaLnBrk="1" latinLnBrk="0" hangingPunct="1">
              <a:spcBef>
                <a:spcPct val="0"/>
              </a:spcBef>
              <a:buNone/>
              <a:defRPr sz="2400" b="1" i="0" kern="1200" cap="none" spc="0" baseline="0">
                <a:solidFill>
                  <a:schemeClr val="tx1"/>
                </a:solidFill>
                <a:latin typeface="Helvetica" pitchFamily="2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Anomaly Detection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1999584-98FD-F14B-B275-4FA1F53E4AD1}"/>
              </a:ext>
            </a:extLst>
          </p:cNvPr>
          <p:cNvSpPr txBox="1"/>
          <p:nvPr/>
        </p:nvSpPr>
        <p:spPr>
          <a:xfrm>
            <a:off x="4792465" y="1045478"/>
            <a:ext cx="4043882" cy="224676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236538" indent="-228600" algn="l">
              <a:spcAft>
                <a:spcPts val="600"/>
              </a:spcAft>
              <a:buAutoNum type="arabicPeriod"/>
            </a:pPr>
            <a:r>
              <a:rPr lang="en-US" sz="1200" dirty="0">
                <a:latin typeface="Helvetica" pitchFamily="2" charset="0"/>
              </a:rPr>
              <a:t>Make Prediction</a:t>
            </a:r>
          </a:p>
          <a:p>
            <a:pPr marL="236538" indent="-228600" algn="l">
              <a:spcAft>
                <a:spcPts val="600"/>
              </a:spcAft>
              <a:buAutoNum type="arabicPeriod"/>
            </a:pPr>
            <a:r>
              <a:rPr lang="en-US" sz="1200" dirty="0">
                <a:latin typeface="Helvetica" pitchFamily="2" charset="0"/>
              </a:rPr>
              <a:t>Calculate reconstruction error for each sensor</a:t>
            </a:r>
          </a:p>
          <a:p>
            <a:pPr marL="236538" indent="-228600" algn="l">
              <a:spcAft>
                <a:spcPts val="600"/>
              </a:spcAft>
              <a:buAutoNum type="arabicPeriod"/>
            </a:pPr>
            <a:r>
              <a:rPr lang="en-US" sz="1200" dirty="0">
                <a:latin typeface="Helvetica" pitchFamily="2" charset="0"/>
              </a:rPr>
              <a:t>Average reconstruction errors</a:t>
            </a:r>
          </a:p>
          <a:p>
            <a:pPr marL="236538" indent="-228600" algn="l">
              <a:spcAft>
                <a:spcPts val="600"/>
              </a:spcAft>
              <a:buAutoNum type="arabicPeriod"/>
            </a:pPr>
            <a:r>
              <a:rPr lang="en-US" sz="1200" dirty="0">
                <a:latin typeface="Helvetica" pitchFamily="2" charset="0"/>
              </a:rPr>
              <a:t>Take absolute value of </a:t>
            </a:r>
            <a:r>
              <a:rPr lang="en-US" sz="1200" dirty="0" err="1">
                <a:latin typeface="Helvetica" pitchFamily="2" charset="0"/>
              </a:rPr>
              <a:t>avg_error</a:t>
            </a:r>
            <a:endParaRPr lang="en-US" sz="1200" dirty="0">
              <a:latin typeface="Helvetica" pitchFamily="2" charset="0"/>
            </a:endParaRPr>
          </a:p>
          <a:p>
            <a:pPr marL="236538" indent="-228600" algn="l">
              <a:spcAft>
                <a:spcPts val="600"/>
              </a:spcAft>
              <a:buAutoNum type="arabicPeriod"/>
            </a:pPr>
            <a:r>
              <a:rPr lang="en-US" sz="1200" dirty="0">
                <a:latin typeface="Helvetica" pitchFamily="2" charset="0"/>
              </a:rPr>
              <a:t>Classify anomaly based on threshold for abs </a:t>
            </a:r>
            <a:r>
              <a:rPr lang="en-US" sz="1200" dirty="0" err="1">
                <a:latin typeface="Helvetica" pitchFamily="2" charset="0"/>
              </a:rPr>
              <a:t>avg_error</a:t>
            </a:r>
            <a:endParaRPr lang="en-US" sz="1200" dirty="0">
              <a:latin typeface="Helvetica" pitchFamily="2" charset="0"/>
            </a:endParaRPr>
          </a:p>
          <a:p>
            <a:pPr marL="693738" lvl="1" indent="-228600">
              <a:spcAft>
                <a:spcPts val="600"/>
              </a:spcAft>
              <a:buAutoNum type="arabicPeriod"/>
            </a:pPr>
            <a:r>
              <a:rPr lang="en-US" sz="1200" dirty="0">
                <a:latin typeface="Helvetica" pitchFamily="2" charset="0"/>
              </a:rPr>
              <a:t>Use distribution of nominal abs </a:t>
            </a:r>
            <a:r>
              <a:rPr lang="en-US" sz="1200" dirty="0" err="1">
                <a:latin typeface="Helvetica" pitchFamily="2" charset="0"/>
              </a:rPr>
              <a:t>avg_error</a:t>
            </a:r>
            <a:r>
              <a:rPr lang="en-US" sz="1200" dirty="0">
                <a:latin typeface="Helvetica" pitchFamily="2" charset="0"/>
              </a:rPr>
              <a:t> and set statistical threshold</a:t>
            </a:r>
          </a:p>
          <a:p>
            <a:pPr marL="236538" indent="-228600" algn="l">
              <a:spcAft>
                <a:spcPts val="600"/>
              </a:spcAft>
              <a:buAutoNum type="arabicPeriod"/>
            </a:pPr>
            <a:endParaRPr lang="en-US" sz="1400" dirty="0">
              <a:latin typeface="Helvetica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518DD1F-BB8A-7149-A470-28730A360C58}"/>
              </a:ext>
            </a:extLst>
          </p:cNvPr>
          <p:cNvSpPr txBox="1"/>
          <p:nvPr/>
        </p:nvSpPr>
        <p:spPr>
          <a:xfrm>
            <a:off x="1412567" y="4047578"/>
            <a:ext cx="2179105" cy="26161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7938" indent="0" algn="ctr">
              <a:buNone/>
            </a:pPr>
            <a:r>
              <a:rPr lang="en-US" sz="1100" dirty="0">
                <a:solidFill>
                  <a:schemeClr val="accent1"/>
                </a:solidFill>
                <a:latin typeface="Helvetica" pitchFamily="2" charset="0"/>
              </a:rPr>
              <a:t>Output – 59 sensors (nominal)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D6D0FD0-E6A7-7B4E-9C98-E3BAD2C3015F}"/>
              </a:ext>
            </a:extLst>
          </p:cNvPr>
          <p:cNvSpPr txBox="1"/>
          <p:nvPr/>
        </p:nvSpPr>
        <p:spPr>
          <a:xfrm>
            <a:off x="1963595" y="4415152"/>
            <a:ext cx="1628077" cy="60016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algn="l"/>
            <a:r>
              <a:rPr lang="en-US" sz="1100" dirty="0">
                <a:latin typeface="Helvetica" pitchFamily="2" charset="0"/>
              </a:rPr>
              <a:t>Batch = 12</a:t>
            </a:r>
          </a:p>
          <a:p>
            <a:pPr marL="7938" algn="l"/>
            <a:r>
              <a:rPr lang="en-US" sz="1100" dirty="0">
                <a:latin typeface="Helvetica" pitchFamily="2" charset="0"/>
              </a:rPr>
              <a:t>Epochs = 150</a:t>
            </a:r>
          </a:p>
          <a:p>
            <a:pPr marL="7938" algn="l"/>
            <a:r>
              <a:rPr lang="en-US" sz="1100" dirty="0">
                <a:latin typeface="Helvetica" pitchFamily="2" charset="0"/>
              </a:rPr>
              <a:t>Loss = </a:t>
            </a:r>
            <a:r>
              <a:rPr lang="en-US" sz="1100" dirty="0" err="1">
                <a:latin typeface="Helvetica" pitchFamily="2" charset="0"/>
              </a:rPr>
              <a:t>mse</a:t>
            </a:r>
            <a:endParaRPr lang="en-US" sz="1100" dirty="0">
              <a:latin typeface="Helvetica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400D81C-C836-634E-B0A9-0C897EC57C7B}"/>
              </a:ext>
            </a:extLst>
          </p:cNvPr>
          <p:cNvSpPr txBox="1"/>
          <p:nvPr/>
        </p:nvSpPr>
        <p:spPr>
          <a:xfrm>
            <a:off x="2501952" y="3720957"/>
            <a:ext cx="1360887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indent="0" algn="l">
              <a:buNone/>
            </a:pPr>
            <a:r>
              <a:rPr lang="en-US" sz="1100" dirty="0">
                <a:latin typeface="Helvetica" pitchFamily="2" charset="0"/>
              </a:rPr>
              <a:t>Linear activation</a:t>
            </a:r>
          </a:p>
        </p:txBody>
      </p:sp>
    </p:spTree>
    <p:extLst>
      <p:ext uri="{BB962C8B-B14F-4D97-AF65-F5344CB8AC3E}">
        <p14:creationId xmlns:p14="http://schemas.microsoft.com/office/powerpoint/2010/main" val="3464536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18F9D1C-4701-9048-8BB8-28E91CC99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3875" y="446290"/>
            <a:ext cx="2873938" cy="20695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632EE9A-ED57-3341-AD41-1387C632A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36" y="350120"/>
            <a:ext cx="3114538" cy="568875"/>
          </a:xfrm>
        </p:spPr>
        <p:txBody>
          <a:bodyPr/>
          <a:lstStyle/>
          <a:p>
            <a:r>
              <a:rPr lang="en-US" dirty="0"/>
              <a:t>Preliminary Results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F166E3-CB6F-6445-B1F6-6FE6CEFCDA44}"/>
              </a:ext>
            </a:extLst>
          </p:cNvPr>
          <p:cNvSpPr txBox="1"/>
          <p:nvPr/>
        </p:nvSpPr>
        <p:spPr>
          <a:xfrm>
            <a:off x="1153681" y="1598064"/>
            <a:ext cx="2332992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indent="0" algn="l">
              <a:buNone/>
            </a:pPr>
            <a:r>
              <a:rPr lang="en-US" sz="1100" dirty="0">
                <a:latin typeface="Helvetica" pitchFamily="2" charset="0"/>
              </a:rPr>
              <a:t>Training Loss Curve by epoch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4C2F8A8-41E9-1442-8A91-C37AEDEF08B1}"/>
              </a:ext>
            </a:extLst>
          </p:cNvPr>
          <p:cNvCxnSpPr/>
          <p:nvPr/>
        </p:nvCxnSpPr>
        <p:spPr>
          <a:xfrm>
            <a:off x="4572000" y="59821"/>
            <a:ext cx="0" cy="4854011"/>
          </a:xfrm>
          <a:prstGeom prst="line">
            <a:avLst/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315F830-A429-C540-90B9-D2C7A0CA4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707" y="1956987"/>
            <a:ext cx="3278988" cy="21969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248D06-08D9-C54F-BED3-564F6E0F9E5E}"/>
              </a:ext>
            </a:extLst>
          </p:cNvPr>
          <p:cNvSpPr txBox="1"/>
          <p:nvPr/>
        </p:nvSpPr>
        <p:spPr>
          <a:xfrm>
            <a:off x="5375306" y="143037"/>
            <a:ext cx="2350294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indent="0" algn="ctr">
              <a:buNone/>
            </a:pPr>
            <a:r>
              <a:rPr lang="en-US" sz="1100" dirty="0">
                <a:latin typeface="Helvetica" pitchFamily="2" charset="0"/>
              </a:rPr>
              <a:t>Test Set Metrics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38DB282-B2A1-F14F-A237-29F7D3A737C8}"/>
              </a:ext>
            </a:extLst>
          </p:cNvPr>
          <p:cNvSpPr txBox="1"/>
          <p:nvPr/>
        </p:nvSpPr>
        <p:spPr>
          <a:xfrm>
            <a:off x="4883447" y="2764631"/>
            <a:ext cx="3818697" cy="195438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79388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Helvetica" pitchFamily="2" charset="0"/>
              </a:rPr>
              <a:t>97% of failures points (padded by 20) exist outside of the 3sigma threshold </a:t>
            </a:r>
          </a:p>
          <a:p>
            <a:pPr marL="636588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Helvetica" pitchFamily="2" charset="0"/>
              </a:rPr>
              <a:t>2197/2277 failure points</a:t>
            </a:r>
          </a:p>
          <a:p>
            <a:pPr marL="179388" indent="-171450" algn="l">
              <a:buFont typeface="Arial" panose="020B0604020202020204" pitchFamily="34" charset="0"/>
              <a:buChar char="•"/>
            </a:pPr>
            <a:endParaRPr lang="en-US" sz="1100" dirty="0">
              <a:latin typeface="Helvetica" pitchFamily="2" charset="0"/>
            </a:endParaRPr>
          </a:p>
          <a:p>
            <a:pPr marL="179388" indent="-171450" algn="l">
              <a:buFont typeface="Arial" panose="020B0604020202020204" pitchFamily="34" charset="0"/>
              <a:buChar char="•"/>
            </a:pPr>
            <a:r>
              <a:rPr lang="en-US" sz="1100" dirty="0">
                <a:latin typeface="Helvetica" pitchFamily="2" charset="0"/>
              </a:rPr>
              <a:t>99.3% of non-failure points exist within the 3sigma abs error threshold</a:t>
            </a:r>
          </a:p>
          <a:p>
            <a:pPr marL="636588" lvl="1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Helvetica" pitchFamily="2" charset="0"/>
              </a:rPr>
              <a:t>1597/1613 failure points</a:t>
            </a:r>
          </a:p>
          <a:p>
            <a:pPr marL="636588" lvl="1" indent="-171450">
              <a:buFont typeface="Arial" panose="020B0604020202020204" pitchFamily="34" charset="0"/>
              <a:buChar char="•"/>
            </a:pPr>
            <a:endParaRPr lang="en-US" sz="1100" dirty="0">
              <a:latin typeface="Helvetica" pitchFamily="2" charset="0"/>
            </a:endParaRPr>
          </a:p>
          <a:p>
            <a:pPr marL="179388" indent="-171450">
              <a:buFont typeface="Arial" panose="020B0604020202020204" pitchFamily="34" charset="0"/>
              <a:buChar char="•"/>
            </a:pPr>
            <a:r>
              <a:rPr lang="en-US" sz="1100" dirty="0">
                <a:latin typeface="Helvetica" pitchFamily="2" charset="0"/>
              </a:rPr>
              <a:t>All 124 failures are caught before they happen</a:t>
            </a:r>
          </a:p>
          <a:p>
            <a:pPr marL="465138" lvl="1"/>
            <a:endParaRPr lang="en-US" sz="1100" dirty="0">
              <a:latin typeface="Helvetica" pitchFamily="2" charset="0"/>
            </a:endParaRPr>
          </a:p>
          <a:p>
            <a:pPr marL="465138" lvl="1"/>
            <a:endParaRPr lang="en-US" sz="1100" dirty="0">
              <a:latin typeface="Helvetica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A3D7031-193F-0D4C-B4BD-E8C8FEDB803A}"/>
              </a:ext>
            </a:extLst>
          </p:cNvPr>
          <p:cNvCxnSpPr/>
          <p:nvPr/>
        </p:nvCxnSpPr>
        <p:spPr>
          <a:xfrm flipV="1">
            <a:off x="5715000" y="619868"/>
            <a:ext cx="0" cy="1580006"/>
          </a:xfrm>
          <a:prstGeom prst="line">
            <a:avLst/>
          </a:prstGeom>
          <a:ln w="1270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2D5AB2E-EF84-C146-9758-9E50D1BCC29D}"/>
              </a:ext>
            </a:extLst>
          </p:cNvPr>
          <p:cNvSpPr txBox="1"/>
          <p:nvPr/>
        </p:nvSpPr>
        <p:spPr>
          <a:xfrm rot="16200000">
            <a:off x="5111920" y="1035082"/>
            <a:ext cx="1393028" cy="21544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indent="0" algn="l">
              <a:buNone/>
            </a:pPr>
            <a:r>
              <a:rPr lang="en-US" sz="800" dirty="0">
                <a:latin typeface="Helvetica" pitchFamily="2" charset="0"/>
              </a:rPr>
              <a:t>3s threshold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0F744C-21ED-304C-BA11-6CE36FD5595F}"/>
              </a:ext>
            </a:extLst>
          </p:cNvPr>
          <p:cNvSpPr txBox="1"/>
          <p:nvPr/>
        </p:nvSpPr>
        <p:spPr>
          <a:xfrm>
            <a:off x="5770743" y="600680"/>
            <a:ext cx="821531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indent="0" algn="l">
              <a:buNone/>
            </a:pPr>
            <a:r>
              <a:rPr lang="en-US" sz="1100" dirty="0">
                <a:solidFill>
                  <a:srgbClr val="FF0000"/>
                </a:solidFill>
                <a:latin typeface="Helvetica" pitchFamily="2" charset="0"/>
              </a:rPr>
              <a:t>failure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B7076E-EFEB-8B48-AE97-882B424F2463}"/>
              </a:ext>
            </a:extLst>
          </p:cNvPr>
          <p:cNvSpPr txBox="1"/>
          <p:nvPr/>
        </p:nvSpPr>
        <p:spPr>
          <a:xfrm>
            <a:off x="5289946" y="592513"/>
            <a:ext cx="821531" cy="2616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7938" indent="0" algn="l">
              <a:buNone/>
            </a:pPr>
            <a:r>
              <a:rPr lang="en-US" sz="1100" dirty="0">
                <a:solidFill>
                  <a:srgbClr val="203691"/>
                </a:solidFill>
                <a:latin typeface="Helvetica" pitchFamily="2" charset="0"/>
              </a:rPr>
              <a:t>nom</a:t>
            </a:r>
          </a:p>
        </p:txBody>
      </p:sp>
    </p:spTree>
    <p:extLst>
      <p:ext uri="{BB962C8B-B14F-4D97-AF65-F5344CB8AC3E}">
        <p14:creationId xmlns:p14="http://schemas.microsoft.com/office/powerpoint/2010/main" val="1980688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E12CB3-B2F1-2542-8D75-C0E3C8E1F30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50838" indent="-342900">
              <a:buFont typeface="+mj-lt"/>
              <a:buAutoNum type="arabicPeriod"/>
            </a:pPr>
            <a:r>
              <a:rPr lang="en-US" dirty="0"/>
              <a:t>Find more datasets </a:t>
            </a:r>
          </a:p>
          <a:p>
            <a:pPr marL="350838" indent="-342900">
              <a:buFont typeface="+mj-lt"/>
              <a:buAutoNum type="arabicPeriod"/>
            </a:pPr>
            <a:r>
              <a:rPr lang="en-US" dirty="0"/>
              <a:t>Test different topologies </a:t>
            </a:r>
          </a:p>
          <a:p>
            <a:pPr marL="350838" indent="-342900">
              <a:buFont typeface="+mj-lt"/>
              <a:buAutoNum type="arabicPeriod"/>
            </a:pPr>
            <a:r>
              <a:rPr lang="en-US" dirty="0"/>
              <a:t>Determine way to benchmark autoencoders to other models</a:t>
            </a:r>
          </a:p>
          <a:p>
            <a:pPr marL="350838" indent="-342900">
              <a:buFont typeface="+mj-lt"/>
              <a:buAutoNum type="arabicPeriod"/>
            </a:pPr>
            <a:r>
              <a:rPr lang="en-US" dirty="0"/>
              <a:t>Apply to UTC use case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C170B3-5835-A546-BA3E-4BE11B823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388941033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S | BLACK">
  <a:themeElements>
    <a:clrScheme name="UTC Digital 2019">
      <a:dk1>
        <a:srgbClr val="000000"/>
      </a:dk1>
      <a:lt1>
        <a:srgbClr val="FFFFFF"/>
      </a:lt1>
      <a:dk2>
        <a:srgbClr val="7F7F7F"/>
      </a:dk2>
      <a:lt2>
        <a:srgbClr val="C6C6C6"/>
      </a:lt2>
      <a:accent1>
        <a:srgbClr val="00AB8E"/>
      </a:accent1>
      <a:accent2>
        <a:srgbClr val="041E41"/>
      </a:accent2>
      <a:accent3>
        <a:srgbClr val="CF4520"/>
      </a:accent3>
      <a:accent4>
        <a:srgbClr val="002B91"/>
      </a:accent4>
      <a:accent5>
        <a:srgbClr val="F0B2A1"/>
      </a:accent5>
      <a:accent6>
        <a:srgbClr val="A7DAD1"/>
      </a:accent6>
      <a:hlink>
        <a:srgbClr val="203691"/>
      </a:hlink>
      <a:folHlink>
        <a:srgbClr val="00AB8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1600" dirty="0" smtClean="0">
            <a:latin typeface="Helvetica" pitchFamily="2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ccelerator Onboarding 3 2" id="{9DF89F77-C064-554A-B0BD-236BA592322A}" vid="{693BD91B-9D23-9745-A675-545A55C6CDE1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SECTION DIVIDERS">
  <a:themeElements>
    <a:clrScheme name="UTC Digital 2019">
      <a:dk1>
        <a:srgbClr val="000000"/>
      </a:dk1>
      <a:lt1>
        <a:srgbClr val="FFFFFF"/>
      </a:lt1>
      <a:dk2>
        <a:srgbClr val="7F7F7F"/>
      </a:dk2>
      <a:lt2>
        <a:srgbClr val="C6C6C6"/>
      </a:lt2>
      <a:accent1>
        <a:srgbClr val="00AB8E"/>
      </a:accent1>
      <a:accent2>
        <a:srgbClr val="041E41"/>
      </a:accent2>
      <a:accent3>
        <a:srgbClr val="CF4520"/>
      </a:accent3>
      <a:accent4>
        <a:srgbClr val="002B91"/>
      </a:accent4>
      <a:accent5>
        <a:srgbClr val="F0B2A1"/>
      </a:accent5>
      <a:accent6>
        <a:srgbClr val="A7DAD1"/>
      </a:accent6>
      <a:hlink>
        <a:srgbClr val="203691"/>
      </a:hlink>
      <a:folHlink>
        <a:srgbClr val="00AB8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1100" dirty="0" smtClean="0">
            <a:latin typeface="Helvetica" pitchFamily="2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ccelerator Onboarding 3 2" id="{9DF89F77-C064-554A-B0BD-236BA592322A}" vid="{313AC11B-02EC-F544-9C0D-DAACCB99251C}"/>
    </a:ext>
  </a:extLst>
</a:theme>
</file>

<file path=ppt/theme/theme3.xml><?xml version="1.0" encoding="utf-8"?>
<a:theme xmlns:a="http://schemas.openxmlformats.org/drawingml/2006/main" name="AGENDA SLIDES">
  <a:themeElements>
    <a:clrScheme name="UTC Digital 2019">
      <a:dk1>
        <a:srgbClr val="000000"/>
      </a:dk1>
      <a:lt1>
        <a:srgbClr val="FFFFFF"/>
      </a:lt1>
      <a:dk2>
        <a:srgbClr val="7F7F7F"/>
      </a:dk2>
      <a:lt2>
        <a:srgbClr val="C6C6C6"/>
      </a:lt2>
      <a:accent1>
        <a:srgbClr val="00AB8E"/>
      </a:accent1>
      <a:accent2>
        <a:srgbClr val="041E41"/>
      </a:accent2>
      <a:accent3>
        <a:srgbClr val="CF4520"/>
      </a:accent3>
      <a:accent4>
        <a:srgbClr val="002B91"/>
      </a:accent4>
      <a:accent5>
        <a:srgbClr val="F0B2A1"/>
      </a:accent5>
      <a:accent6>
        <a:srgbClr val="A7DAD1"/>
      </a:accent6>
      <a:hlink>
        <a:srgbClr val="203691"/>
      </a:hlink>
      <a:folHlink>
        <a:srgbClr val="00AB8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1100" dirty="0" err="1" smtClean="0">
            <a:latin typeface="Helvetica" pitchFamily="2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ccelerator Onboarding 3 2" id="{9DF89F77-C064-554A-B0BD-236BA592322A}" vid="{F6EE4B77-1AC2-9944-AF95-9E180C679AD9}"/>
    </a:ext>
  </a:extLst>
</a:theme>
</file>

<file path=ppt/theme/theme4.xml><?xml version="1.0" encoding="utf-8"?>
<a:theme xmlns:a="http://schemas.openxmlformats.org/drawingml/2006/main" name="QUOTE SLIDES">
  <a:themeElements>
    <a:clrScheme name="UTC Digital 2019">
      <a:dk1>
        <a:srgbClr val="000000"/>
      </a:dk1>
      <a:lt1>
        <a:srgbClr val="FFFFFF"/>
      </a:lt1>
      <a:dk2>
        <a:srgbClr val="7F7F7F"/>
      </a:dk2>
      <a:lt2>
        <a:srgbClr val="C6C6C6"/>
      </a:lt2>
      <a:accent1>
        <a:srgbClr val="00AB8E"/>
      </a:accent1>
      <a:accent2>
        <a:srgbClr val="041E41"/>
      </a:accent2>
      <a:accent3>
        <a:srgbClr val="CF4520"/>
      </a:accent3>
      <a:accent4>
        <a:srgbClr val="002B91"/>
      </a:accent4>
      <a:accent5>
        <a:srgbClr val="F0B2A1"/>
      </a:accent5>
      <a:accent6>
        <a:srgbClr val="A7DAD1"/>
      </a:accent6>
      <a:hlink>
        <a:srgbClr val="203691"/>
      </a:hlink>
      <a:folHlink>
        <a:srgbClr val="00AB8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1600" dirty="0" err="1" smtClean="0">
            <a:latin typeface="Helvetica" pitchFamily="2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ccelerator Onboarding 3 2" id="{9DF89F77-C064-554A-B0BD-236BA592322A}" vid="{E1FD8CA7-6879-AE46-9EC3-D28DCEFFCEFA}"/>
    </a:ext>
  </a:extLst>
</a:theme>
</file>

<file path=ppt/theme/theme5.xml><?xml version="1.0" encoding="utf-8"?>
<a:theme xmlns:a="http://schemas.openxmlformats.org/drawingml/2006/main" name="50/50 CONTENT SLIDES">
  <a:themeElements>
    <a:clrScheme name="UTC Digital 2019">
      <a:dk1>
        <a:srgbClr val="000000"/>
      </a:dk1>
      <a:lt1>
        <a:srgbClr val="FFFFFF"/>
      </a:lt1>
      <a:dk2>
        <a:srgbClr val="7F7F7F"/>
      </a:dk2>
      <a:lt2>
        <a:srgbClr val="C6C6C6"/>
      </a:lt2>
      <a:accent1>
        <a:srgbClr val="00AB8E"/>
      </a:accent1>
      <a:accent2>
        <a:srgbClr val="041E41"/>
      </a:accent2>
      <a:accent3>
        <a:srgbClr val="CF4520"/>
      </a:accent3>
      <a:accent4>
        <a:srgbClr val="002B91"/>
      </a:accent4>
      <a:accent5>
        <a:srgbClr val="F0B2A1"/>
      </a:accent5>
      <a:accent6>
        <a:srgbClr val="A7DAD1"/>
      </a:accent6>
      <a:hlink>
        <a:srgbClr val="203691"/>
      </a:hlink>
      <a:folHlink>
        <a:srgbClr val="00AB8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6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ccelerator Onboarding 3 2" id="{9DF89F77-C064-554A-B0BD-236BA592322A}" vid="{2084C2A8-BFE2-584D-B1D1-B98912F006CC}"/>
    </a:ext>
  </a:extLst>
</a:theme>
</file>

<file path=ppt/theme/theme6.xml><?xml version="1.0" encoding="utf-8"?>
<a:theme xmlns:a="http://schemas.openxmlformats.org/drawingml/2006/main" name="CONTENT SLIDES | WHITE">
  <a:themeElements>
    <a:clrScheme name="UTC Digital 2019">
      <a:dk1>
        <a:srgbClr val="000000"/>
      </a:dk1>
      <a:lt1>
        <a:srgbClr val="FFFFFF"/>
      </a:lt1>
      <a:dk2>
        <a:srgbClr val="7F7F7F"/>
      </a:dk2>
      <a:lt2>
        <a:srgbClr val="C6C6C6"/>
      </a:lt2>
      <a:accent1>
        <a:srgbClr val="00AB8E"/>
      </a:accent1>
      <a:accent2>
        <a:srgbClr val="041E41"/>
      </a:accent2>
      <a:accent3>
        <a:srgbClr val="CF4520"/>
      </a:accent3>
      <a:accent4>
        <a:srgbClr val="002B91"/>
      </a:accent4>
      <a:accent5>
        <a:srgbClr val="F0B2A1"/>
      </a:accent5>
      <a:accent6>
        <a:srgbClr val="A7DAD1"/>
      </a:accent6>
      <a:hlink>
        <a:srgbClr val="203691"/>
      </a:hlink>
      <a:folHlink>
        <a:srgbClr val="00AB8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wrap="none" rtlCol="0">
        <a:spAutoFit/>
      </a:bodyPr>
      <a:lstStyle>
        <a:defPPr marL="7938" indent="0" algn="l">
          <a:buNone/>
          <a:defRPr sz="1100" dirty="0" err="1" smtClean="0">
            <a:latin typeface="Helvetica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ccelerator Onboarding 3 2" id="{9DF89F77-C064-554A-B0BD-236BA592322A}" vid="{D49AB5C1-375C-C541-8110-55A0F85C6903}"/>
    </a:ext>
  </a:extLst>
</a:theme>
</file>

<file path=ppt/theme/theme7.xml><?xml version="1.0" encoding="utf-8"?>
<a:theme xmlns:a="http://schemas.openxmlformats.org/drawingml/2006/main" name="CONTENT SLIDES | BLACK">
  <a:themeElements>
    <a:clrScheme name="UTC Digital 2019">
      <a:dk1>
        <a:srgbClr val="000000"/>
      </a:dk1>
      <a:lt1>
        <a:srgbClr val="FFFFFF"/>
      </a:lt1>
      <a:dk2>
        <a:srgbClr val="7F7F7F"/>
      </a:dk2>
      <a:lt2>
        <a:srgbClr val="C6C6C6"/>
      </a:lt2>
      <a:accent1>
        <a:srgbClr val="00AB8E"/>
      </a:accent1>
      <a:accent2>
        <a:srgbClr val="041E41"/>
      </a:accent2>
      <a:accent3>
        <a:srgbClr val="CF4520"/>
      </a:accent3>
      <a:accent4>
        <a:srgbClr val="002B91"/>
      </a:accent4>
      <a:accent5>
        <a:srgbClr val="F0B2A1"/>
      </a:accent5>
      <a:accent6>
        <a:srgbClr val="A7DAD1"/>
      </a:accent6>
      <a:hlink>
        <a:srgbClr val="203691"/>
      </a:hlink>
      <a:folHlink>
        <a:srgbClr val="00AB8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1100" dirty="0" err="1" smtClean="0">
            <a:latin typeface="Helvetica" pitchFamily="2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ccelerator Onboarding 3 2" id="{9DF89F77-C064-554A-B0BD-236BA592322A}" vid="{E709F1D0-564B-F846-8289-FAED48EF4E8C}"/>
    </a:ext>
  </a:extLst>
</a:theme>
</file>

<file path=ppt/theme/theme8.xml><?xml version="1.0" encoding="utf-8"?>
<a:theme xmlns:a="http://schemas.openxmlformats.org/drawingml/2006/main" name="1_CONTENT SLIDES | BLACK">
  <a:themeElements>
    <a:clrScheme name="UTC Digital 2019">
      <a:dk1>
        <a:srgbClr val="000000"/>
      </a:dk1>
      <a:lt1>
        <a:srgbClr val="FFFFFF"/>
      </a:lt1>
      <a:dk2>
        <a:srgbClr val="7F7F7F"/>
      </a:dk2>
      <a:lt2>
        <a:srgbClr val="C6C6C6"/>
      </a:lt2>
      <a:accent1>
        <a:srgbClr val="00AB8E"/>
      </a:accent1>
      <a:accent2>
        <a:srgbClr val="041E41"/>
      </a:accent2>
      <a:accent3>
        <a:srgbClr val="CF4520"/>
      </a:accent3>
      <a:accent4>
        <a:srgbClr val="002B91"/>
      </a:accent4>
      <a:accent5>
        <a:srgbClr val="F0B2A1"/>
      </a:accent5>
      <a:accent6>
        <a:srgbClr val="A7DAD1"/>
      </a:accent6>
      <a:hlink>
        <a:srgbClr val="203691"/>
      </a:hlink>
      <a:folHlink>
        <a:srgbClr val="00AB8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sz="1600" b="0" i="0" dirty="0" err="1" smtClean="0">
            <a:latin typeface="Helvetica" pitchFamily="2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ccelerator Onboarding 3 2" id="{9DF89F77-C064-554A-B0BD-236BA592322A}" vid="{8A591175-4A7A-9443-99C9-596EB65ED5D2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COVERS | BLACK</Template>
  <TotalTime>312</TotalTime>
  <Words>453</Words>
  <Application>Microsoft Macintosh PowerPoint</Application>
  <PresentationFormat>On-screen Show (16:9)</PresentationFormat>
  <Paragraphs>79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8</vt:i4>
      </vt:variant>
    </vt:vector>
  </HeadingPairs>
  <TitlesOfParts>
    <vt:vector size="21" baseType="lpstr">
      <vt:lpstr>Arial</vt:lpstr>
      <vt:lpstr>Arial Regular</vt:lpstr>
      <vt:lpstr>Helvetica</vt:lpstr>
      <vt:lpstr>Helvetica Light</vt:lpstr>
      <vt:lpstr>Helvetica Regular</vt:lpstr>
      <vt:lpstr>COVERS | BLACK</vt:lpstr>
      <vt:lpstr>SECTION DIVIDERS</vt:lpstr>
      <vt:lpstr>AGENDA SLIDES</vt:lpstr>
      <vt:lpstr>QUOTE SLIDES</vt:lpstr>
      <vt:lpstr>50/50 CONTENT SLIDES</vt:lpstr>
      <vt:lpstr>CONTENT SLIDES | WHITE</vt:lpstr>
      <vt:lpstr>CONTENT SLIDES | BLACK</vt:lpstr>
      <vt:lpstr>1_CONTENT SLIDES | BLACK</vt:lpstr>
      <vt:lpstr>Autoencoders POC  Peter Chen  Georgia Tech CSE678 Fall 2019</vt:lpstr>
      <vt:lpstr>Anomaly detection for rare events</vt:lpstr>
      <vt:lpstr>Neural Network Autoencoders</vt:lpstr>
      <vt:lpstr>Dataset #1: Time series of Paper Mill Sensors</vt:lpstr>
      <vt:lpstr>PowerPoint Presentation</vt:lpstr>
      <vt:lpstr>Neural Network Regression </vt:lpstr>
      <vt:lpstr>Preliminary Results 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Accelerator New Hire Orientation</dc:title>
  <dc:creator>Chen, Peter                UTCHQ</dc:creator>
  <cp:lastModifiedBy>Chen, Peter                UTCHQ</cp:lastModifiedBy>
  <cp:revision>66</cp:revision>
  <cp:lastPrinted>2018-05-24T22:27:42Z</cp:lastPrinted>
  <dcterms:created xsi:type="dcterms:W3CDTF">2019-08-23T15:04:04Z</dcterms:created>
  <dcterms:modified xsi:type="dcterms:W3CDTF">2019-08-27T21:00:02Z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ASize">
    <vt:lpwstr>W</vt:lpwstr>
  </property>
  <property fmtid="{D5CDD505-2E9C-101B-9397-08002B2CF9AE}" pid="3" name="CATech">
    <vt:lpwstr>None</vt:lpwstr>
  </property>
</Properties>
</file>

<file path=docProps/thumbnail.jpeg>
</file>